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08"/>
  </p:notesMasterIdLst>
  <p:sldIdLst>
    <p:sldId id="257" r:id="rId2"/>
    <p:sldId id="256" r:id="rId3"/>
    <p:sldId id="267" r:id="rId4"/>
    <p:sldId id="266" r:id="rId5"/>
    <p:sldId id="263" r:id="rId6"/>
    <p:sldId id="264" r:id="rId7"/>
    <p:sldId id="268" r:id="rId8"/>
    <p:sldId id="261" r:id="rId9"/>
    <p:sldId id="260" r:id="rId10"/>
    <p:sldId id="262" r:id="rId11"/>
    <p:sldId id="269" r:id="rId12"/>
    <p:sldId id="270" r:id="rId13"/>
    <p:sldId id="271" r:id="rId14"/>
    <p:sldId id="272" r:id="rId15"/>
    <p:sldId id="273" r:id="rId16"/>
    <p:sldId id="274" r:id="rId17"/>
    <p:sldId id="275" r:id="rId18"/>
    <p:sldId id="276" r:id="rId19"/>
    <p:sldId id="277" r:id="rId20"/>
    <p:sldId id="291" r:id="rId21"/>
    <p:sldId id="329" r:id="rId22"/>
    <p:sldId id="292" r:id="rId23"/>
    <p:sldId id="330" r:id="rId24"/>
    <p:sldId id="326" r:id="rId25"/>
    <p:sldId id="327" r:id="rId26"/>
    <p:sldId id="321" r:id="rId27"/>
    <p:sldId id="328" r:id="rId28"/>
    <p:sldId id="323" r:id="rId29"/>
    <p:sldId id="325" r:id="rId30"/>
    <p:sldId id="322" r:id="rId31"/>
    <p:sldId id="332" r:id="rId32"/>
    <p:sldId id="316" r:id="rId33"/>
    <p:sldId id="331" r:id="rId34"/>
    <p:sldId id="334" r:id="rId35"/>
    <p:sldId id="333" r:id="rId36"/>
    <p:sldId id="315" r:id="rId37"/>
    <p:sldId id="317" r:id="rId38"/>
    <p:sldId id="335" r:id="rId39"/>
    <p:sldId id="338" r:id="rId40"/>
    <p:sldId id="337" r:id="rId41"/>
    <p:sldId id="339" r:id="rId42"/>
    <p:sldId id="340" r:id="rId43"/>
    <p:sldId id="336" r:id="rId44"/>
    <p:sldId id="341" r:id="rId45"/>
    <p:sldId id="342" r:id="rId46"/>
    <p:sldId id="343" r:id="rId47"/>
    <p:sldId id="314" r:id="rId48"/>
    <p:sldId id="347" r:id="rId49"/>
    <p:sldId id="313" r:id="rId50"/>
    <p:sldId id="312" r:id="rId51"/>
    <p:sldId id="284" r:id="rId52"/>
    <p:sldId id="283" r:id="rId53"/>
    <p:sldId id="294" r:id="rId54"/>
    <p:sldId id="351" r:id="rId55"/>
    <p:sldId id="295" r:id="rId56"/>
    <p:sldId id="296" r:id="rId57"/>
    <p:sldId id="297" r:id="rId58"/>
    <p:sldId id="300" r:id="rId59"/>
    <p:sldId id="298" r:id="rId60"/>
    <p:sldId id="302" r:id="rId61"/>
    <p:sldId id="306" r:id="rId62"/>
    <p:sldId id="307" r:id="rId63"/>
    <p:sldId id="308" r:id="rId64"/>
    <p:sldId id="309" r:id="rId65"/>
    <p:sldId id="310" r:id="rId66"/>
    <p:sldId id="304" r:id="rId67"/>
    <p:sldId id="301" r:id="rId68"/>
    <p:sldId id="303" r:id="rId69"/>
    <p:sldId id="305" r:id="rId70"/>
    <p:sldId id="287" r:id="rId71"/>
    <p:sldId id="288" r:id="rId72"/>
    <p:sldId id="289" r:id="rId73"/>
    <p:sldId id="290" r:id="rId74"/>
    <p:sldId id="299" r:id="rId75"/>
    <p:sldId id="278" r:id="rId76"/>
    <p:sldId id="357" r:id="rId77"/>
    <p:sldId id="358" r:id="rId78"/>
    <p:sldId id="359" r:id="rId79"/>
    <p:sldId id="360" r:id="rId80"/>
    <p:sldId id="363" r:id="rId81"/>
    <p:sldId id="364" r:id="rId82"/>
    <p:sldId id="365" r:id="rId83"/>
    <p:sldId id="366" r:id="rId84"/>
    <p:sldId id="367" r:id="rId85"/>
    <p:sldId id="368" r:id="rId86"/>
    <p:sldId id="369" r:id="rId87"/>
    <p:sldId id="372" r:id="rId88"/>
    <p:sldId id="373" r:id="rId89"/>
    <p:sldId id="374" r:id="rId90"/>
    <p:sldId id="375" r:id="rId91"/>
    <p:sldId id="376" r:id="rId92"/>
    <p:sldId id="377" r:id="rId93"/>
    <p:sldId id="378" r:id="rId94"/>
    <p:sldId id="379" r:id="rId95"/>
    <p:sldId id="380" r:id="rId96"/>
    <p:sldId id="381" r:id="rId97"/>
    <p:sldId id="382" r:id="rId98"/>
    <p:sldId id="383" r:id="rId99"/>
    <p:sldId id="384" r:id="rId100"/>
    <p:sldId id="385" r:id="rId101"/>
    <p:sldId id="386" r:id="rId102"/>
    <p:sldId id="387" r:id="rId103"/>
    <p:sldId id="388" r:id="rId104"/>
    <p:sldId id="389" r:id="rId105"/>
    <p:sldId id="390" r:id="rId106"/>
    <p:sldId id="391" r:id="rId107"/>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2538" y="-9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kumimoji="0" sz="1200" smtClean="0">
                <a:latin typeface="+mn-lt"/>
                <a:ea typeface="+mn-ea"/>
              </a:defRPr>
            </a:lvl1pPr>
          </a:lstStyle>
          <a:p>
            <a:pPr>
              <a:defRPr/>
            </a:pPr>
            <a:fld id="{168BC0D7-394E-426B-8C73-63ECD1006ED0}" type="datetimeFigureOut">
              <a:rPr lang="zh-TW" altLang="en-US"/>
              <a:pPr>
                <a:defRPr/>
              </a:pPr>
              <a:t>2017/9/22</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kumimoji="0" sz="1200" smtClean="0">
                <a:latin typeface="+mn-lt"/>
                <a:ea typeface="+mn-ea"/>
              </a:defRPr>
            </a:lvl1pPr>
          </a:lstStyle>
          <a:p>
            <a:pPr>
              <a:defRPr/>
            </a:pPr>
            <a:fld id="{51D3E58F-45C0-4E72-8F04-67EE2104236E}"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0649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zh-TW" alt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0854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zh-TW" alt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10594" name="Rectangle 3"/>
          <p:cNvSpPr>
            <a:spLocks noGrp="1" noChangeArrowheads="1"/>
          </p:cNvSpPr>
          <p:nvPr>
            <p:ph type="body" idx="1"/>
          </p:nvPr>
        </p:nvSpPr>
        <p:spPr bwMode="auto">
          <a:xfrm>
            <a:off x="914400" y="4344988"/>
            <a:ext cx="5029200" cy="4113212"/>
          </a:xfrm>
          <a:noFill/>
        </p:spPr>
        <p:txBody>
          <a:bodyPr wrap="square" numCol="1" anchor="t" anchorCtr="0" compatLnSpc="1">
            <a:prstTxWarp prst="textNoShape">
              <a:avLst/>
            </a:prstTxWarp>
          </a:bodyPr>
          <a:lstStyle/>
          <a:p>
            <a:pPr>
              <a:spcBef>
                <a:spcPct val="0"/>
              </a:spcBef>
            </a:pPr>
            <a:endParaRPr lang="zh-TW" alt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bwMode="auto">
          <a:xfrm>
            <a:off x="1143000" y="685800"/>
            <a:ext cx="4573588" cy="3429000"/>
          </a:xfrm>
          <a:noFill/>
          <a:ln>
            <a:solidFill>
              <a:srgbClr val="000000"/>
            </a:solidFill>
            <a:miter lim="800000"/>
            <a:headEnd/>
            <a:tailEnd/>
          </a:ln>
        </p:spPr>
      </p:sp>
      <p:sp>
        <p:nvSpPr>
          <p:cNvPr id="112642" name="Rectangle 3"/>
          <p:cNvSpPr>
            <a:spLocks noGrp="1" noChangeArrowheads="1"/>
          </p:cNvSpPr>
          <p:nvPr>
            <p:ph type="body" idx="1"/>
          </p:nvPr>
        </p:nvSpPr>
        <p:spPr bwMode="auto">
          <a:xfrm>
            <a:off x="914400" y="4344988"/>
            <a:ext cx="5029200" cy="4113212"/>
          </a:xfrm>
          <a:noFill/>
        </p:spPr>
        <p:txBody>
          <a:bodyPr wrap="square" numCol="1" anchor="t" anchorCtr="0" compatLnSpc="1">
            <a:prstTxWarp prst="textNoShape">
              <a:avLst/>
            </a:prstTxWarp>
          </a:bodyPr>
          <a:lstStyle/>
          <a:p>
            <a:pPr>
              <a:spcBef>
                <a:spcPct val="0"/>
              </a:spcBef>
            </a:pPr>
            <a:endParaRPr lang="zh-TW" alt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橢圓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kumimoji="0" lang="en-US"/>
          </a:p>
        </p:txBody>
      </p:sp>
      <p:sp>
        <p:nvSpPr>
          <p:cNvPr id="5" name="橢圓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kumimoji="0" lang="en-US"/>
          </a:p>
        </p:txBody>
      </p:sp>
      <p:sp>
        <p:nvSpPr>
          <p:cNvPr id="14" name="標題 13"/>
          <p:cNvSpPr>
            <a:spLocks noGrp="1"/>
          </p:cNvSpPr>
          <p:nvPr>
            <p:ph type="ctrTitle"/>
          </p:nvPr>
        </p:nvSpPr>
        <p:spPr>
          <a:xfrm>
            <a:off x="1432560" y="359898"/>
            <a:ext cx="7406640" cy="1472184"/>
          </a:xfrm>
        </p:spPr>
        <p:txBody>
          <a:bodyPr anchor="b"/>
          <a:lstStyle>
            <a:lvl1pPr algn="l">
              <a:defRPr/>
            </a:lvl1pPr>
            <a:extLst/>
          </a:lstStyle>
          <a:p>
            <a:r>
              <a:rPr lang="zh-TW" altLang="en-US" smtClean="0"/>
              <a:t>按一下以編輯母片標題樣式</a:t>
            </a:r>
            <a:endParaRPr lang="en-US"/>
          </a:p>
        </p:txBody>
      </p:sp>
      <p:sp>
        <p:nvSpPr>
          <p:cNvPr id="22" name="副標題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zh-TW" altLang="en-US" smtClean="0"/>
              <a:t>按一下以編輯母片副標題樣式</a:t>
            </a:r>
            <a:endParaRPr lang="en-US"/>
          </a:p>
        </p:txBody>
      </p:sp>
      <p:sp>
        <p:nvSpPr>
          <p:cNvPr id="6" name="日期版面配置區 6"/>
          <p:cNvSpPr>
            <a:spLocks noGrp="1"/>
          </p:cNvSpPr>
          <p:nvPr>
            <p:ph type="dt" sz="half" idx="10"/>
          </p:nvPr>
        </p:nvSpPr>
        <p:spPr/>
        <p:txBody>
          <a:bodyPr/>
          <a:lstStyle>
            <a:lvl1pPr>
              <a:defRPr/>
            </a:lvl1pPr>
            <a:extLst/>
          </a:lstStyle>
          <a:p>
            <a:pPr>
              <a:defRPr/>
            </a:pPr>
            <a:fld id="{47A3CBEF-3F27-416F-A873-2152FF6B3A57}" type="datetimeFigureOut">
              <a:rPr lang="zh-TW" altLang="en-US"/>
              <a:pPr>
                <a:defRPr/>
              </a:pPr>
              <a:t>2017/9/22</a:t>
            </a:fld>
            <a:endParaRPr lang="zh-TW" altLang="en-US"/>
          </a:p>
        </p:txBody>
      </p:sp>
      <p:sp>
        <p:nvSpPr>
          <p:cNvPr id="7" name="頁尾版面配置區 19"/>
          <p:cNvSpPr>
            <a:spLocks noGrp="1"/>
          </p:cNvSpPr>
          <p:nvPr>
            <p:ph type="ftr" sz="quarter" idx="11"/>
          </p:nvPr>
        </p:nvSpPr>
        <p:spPr/>
        <p:txBody>
          <a:bodyPr/>
          <a:lstStyle>
            <a:lvl1pPr>
              <a:defRPr/>
            </a:lvl1pPr>
            <a:extLst/>
          </a:lstStyle>
          <a:p>
            <a:pPr>
              <a:defRPr/>
            </a:pPr>
            <a:endParaRPr lang="zh-TW" altLang="en-US"/>
          </a:p>
        </p:txBody>
      </p:sp>
      <p:sp>
        <p:nvSpPr>
          <p:cNvPr id="8" name="投影片編號版面配置區 9"/>
          <p:cNvSpPr>
            <a:spLocks noGrp="1"/>
          </p:cNvSpPr>
          <p:nvPr>
            <p:ph type="sldNum" sz="quarter" idx="12"/>
          </p:nvPr>
        </p:nvSpPr>
        <p:spPr/>
        <p:txBody>
          <a:bodyPr/>
          <a:lstStyle>
            <a:lvl1pPr>
              <a:defRPr/>
            </a:lvl1pPr>
            <a:extLst/>
          </a:lstStyle>
          <a:p>
            <a:pPr>
              <a:defRPr/>
            </a:pPr>
            <a:fld id="{12F488AE-4E2B-4B35-8504-636D972B0E49}"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內容版面配置區 2"/>
          <p:cNvSpPr>
            <a:spLocks noGrp="1"/>
          </p:cNvSpPr>
          <p:nvPr>
            <p:ph idx="1"/>
          </p:nvPr>
        </p:nvSpPr>
        <p:spPr/>
        <p:txBody>
          <a:bodyPr/>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fld id="{0C6049AB-00B9-4ED1-A6F0-4E952A02C6A4}" type="datetimeFigureOut">
              <a:rPr lang="zh-TW" altLang="en-US"/>
              <a:pPr>
                <a:defRPr/>
              </a:pPr>
              <a:t>2017/9/22</a:t>
            </a:fld>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1B07DBDF-9123-4296-B997-96FFF98FFC30}"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4" name="矩形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5" name="矩形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6" name="橢圓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kumimoji="0" lang="en-US"/>
          </a:p>
        </p:txBody>
      </p:sp>
      <p:sp>
        <p:nvSpPr>
          <p:cNvPr id="7" name="橢圓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kumimoji="0" lang="en-US"/>
          </a:p>
        </p:txBody>
      </p:sp>
      <p:sp>
        <p:nvSpPr>
          <p:cNvPr id="2" name="標題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zh-TW" altLang="en-US" smtClean="0"/>
              <a:t>按一下以編輯母片文字樣式</a:t>
            </a:r>
          </a:p>
        </p:txBody>
      </p:sp>
      <p:sp>
        <p:nvSpPr>
          <p:cNvPr id="8" name="日期版面配置區 3"/>
          <p:cNvSpPr>
            <a:spLocks noGrp="1"/>
          </p:cNvSpPr>
          <p:nvPr>
            <p:ph type="dt" sz="half" idx="10"/>
          </p:nvPr>
        </p:nvSpPr>
        <p:spPr/>
        <p:txBody>
          <a:bodyPr/>
          <a:lstStyle>
            <a:lvl1pPr>
              <a:defRPr/>
            </a:lvl1pPr>
            <a:extLst/>
          </a:lstStyle>
          <a:p>
            <a:pPr>
              <a:defRPr/>
            </a:pPr>
            <a:fld id="{41005FE3-ABC2-4944-A9AA-A79EE9A0EDD1}" type="datetimeFigureOut">
              <a:rPr lang="zh-TW" altLang="en-US"/>
              <a:pPr>
                <a:defRPr/>
              </a:pPr>
              <a:t>2017/9/22</a:t>
            </a:fld>
            <a:endParaRPr lang="zh-TW" altLang="en-US"/>
          </a:p>
        </p:txBody>
      </p:sp>
      <p:sp>
        <p:nvSpPr>
          <p:cNvPr id="9" name="頁尾版面配置區 4"/>
          <p:cNvSpPr>
            <a:spLocks noGrp="1"/>
          </p:cNvSpPr>
          <p:nvPr>
            <p:ph type="ftr" sz="quarter" idx="11"/>
          </p:nvPr>
        </p:nvSpPr>
        <p:spPr/>
        <p:txBody>
          <a:bodyPr/>
          <a:lstStyle>
            <a:lvl1pPr>
              <a:defRPr/>
            </a:lvl1pPr>
            <a:extLst/>
          </a:lstStyle>
          <a:p>
            <a:pPr>
              <a:defRPr/>
            </a:pPr>
            <a:endParaRPr lang="zh-TW" altLang="en-US"/>
          </a:p>
        </p:txBody>
      </p:sp>
      <p:sp>
        <p:nvSpPr>
          <p:cNvPr id="10" name="投影片編號版面配置區 5"/>
          <p:cNvSpPr>
            <a:spLocks noGrp="1"/>
          </p:cNvSpPr>
          <p:nvPr>
            <p:ph type="sldNum" sz="quarter" idx="12"/>
          </p:nvPr>
        </p:nvSpPr>
        <p:spPr/>
        <p:txBody>
          <a:bodyPr/>
          <a:lstStyle>
            <a:lvl1pPr>
              <a:defRPr/>
            </a:lvl1pPr>
            <a:extLst/>
          </a:lstStyle>
          <a:p>
            <a:pPr>
              <a:defRPr/>
            </a:pPr>
            <a:fld id="{78527564-E067-4C9B-A2F9-CF612598E944}"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內容版面配置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23"/>
          <p:cNvSpPr>
            <a:spLocks noGrp="1"/>
          </p:cNvSpPr>
          <p:nvPr>
            <p:ph type="dt" sz="half" idx="10"/>
          </p:nvPr>
        </p:nvSpPr>
        <p:spPr/>
        <p:txBody>
          <a:bodyPr/>
          <a:lstStyle>
            <a:lvl1pPr>
              <a:defRPr/>
            </a:lvl1pPr>
          </a:lstStyle>
          <a:p>
            <a:pPr>
              <a:defRPr/>
            </a:pPr>
            <a:fld id="{6D6FA335-74B9-41C5-B29C-D0CC50ADB8EB}" type="datetimeFigureOut">
              <a:rPr lang="zh-TW" altLang="en-US"/>
              <a:pPr>
                <a:defRPr/>
              </a:pPr>
              <a:t>2017/9/22</a:t>
            </a:fld>
            <a:endParaRPr lang="zh-TW" altLang="en-US"/>
          </a:p>
        </p:txBody>
      </p:sp>
      <p:sp>
        <p:nvSpPr>
          <p:cNvPr id="6" name="頁尾版面配置區 9"/>
          <p:cNvSpPr>
            <a:spLocks noGrp="1"/>
          </p:cNvSpPr>
          <p:nvPr>
            <p:ph type="ftr" sz="quarter" idx="11"/>
          </p:nvPr>
        </p:nvSpPr>
        <p:spPr/>
        <p:txBody>
          <a:bodyPr/>
          <a:lstStyle>
            <a:lvl1pPr>
              <a:defRPr/>
            </a:lvl1pPr>
          </a:lstStyle>
          <a:p>
            <a:pPr>
              <a:defRPr/>
            </a:pPr>
            <a:endParaRPr lang="zh-TW" altLang="en-US"/>
          </a:p>
        </p:txBody>
      </p:sp>
      <p:sp>
        <p:nvSpPr>
          <p:cNvPr id="7" name="投影片編號版面配置區 21"/>
          <p:cNvSpPr>
            <a:spLocks noGrp="1"/>
          </p:cNvSpPr>
          <p:nvPr>
            <p:ph type="sldNum" sz="quarter" idx="12"/>
          </p:nvPr>
        </p:nvSpPr>
        <p:spPr/>
        <p:txBody>
          <a:bodyPr/>
          <a:lstStyle>
            <a:lvl1pPr>
              <a:defRPr/>
            </a:lvl1pPr>
          </a:lstStyle>
          <a:p>
            <a:pPr>
              <a:defRPr/>
            </a:pPr>
            <a:fld id="{1EE16D03-815D-4FA7-85CC-55B291C5367E}"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5160336"/>
            <a:ext cx="8229600" cy="1143000"/>
          </a:xfrm>
        </p:spPr>
        <p:txBody>
          <a:bodyPr/>
          <a:lstStyle>
            <a:lvl1pPr algn="ctr">
              <a:defRPr sz="4500" b="1" cap="none" baseline="0"/>
            </a:lvl1pPr>
            <a:extLst/>
          </a:lstStyle>
          <a:p>
            <a:r>
              <a:rPr lang="zh-TW" altLang="en-US" smtClean="0"/>
              <a:t>按一下以編輯母片標題樣式</a:t>
            </a:r>
            <a:endParaRPr lang="en-US"/>
          </a:p>
        </p:txBody>
      </p:sp>
      <p:sp>
        <p:nvSpPr>
          <p:cNvPr id="3" name="文字版面配置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4" name="文字版面配置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zh-TW" altLang="en-US" smtClean="0"/>
              <a:t>按一下以編輯母片文字樣式</a:t>
            </a:r>
          </a:p>
        </p:txBody>
      </p:sp>
      <p:sp>
        <p:nvSpPr>
          <p:cNvPr id="5" name="內容版面配置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6"/>
          <p:cNvSpPr>
            <a:spLocks noGrp="1"/>
          </p:cNvSpPr>
          <p:nvPr>
            <p:ph type="dt" sz="half" idx="10"/>
          </p:nvPr>
        </p:nvSpPr>
        <p:spPr/>
        <p:txBody>
          <a:bodyPr/>
          <a:lstStyle>
            <a:lvl1pPr>
              <a:defRPr/>
            </a:lvl1pPr>
            <a:extLst/>
          </a:lstStyle>
          <a:p>
            <a:pPr>
              <a:defRPr/>
            </a:pPr>
            <a:fld id="{5DD3962B-8879-441D-A77E-9B9198CC1716}" type="datetimeFigureOut">
              <a:rPr lang="zh-TW" altLang="en-US"/>
              <a:pPr>
                <a:defRPr/>
              </a:pPr>
              <a:t>2017/9/22</a:t>
            </a:fld>
            <a:endParaRPr lang="zh-TW" altLang="en-US"/>
          </a:p>
        </p:txBody>
      </p:sp>
      <p:sp>
        <p:nvSpPr>
          <p:cNvPr id="8" name="頁尾版面配置區 7"/>
          <p:cNvSpPr>
            <a:spLocks noGrp="1"/>
          </p:cNvSpPr>
          <p:nvPr>
            <p:ph type="ftr" sz="quarter" idx="11"/>
          </p:nvPr>
        </p:nvSpPr>
        <p:spPr/>
        <p:txBody>
          <a:bodyPr/>
          <a:lstStyle>
            <a:lvl1pPr>
              <a:defRPr/>
            </a:lvl1pPr>
            <a:extLst/>
          </a:lstStyle>
          <a:p>
            <a:pPr>
              <a:defRPr/>
            </a:pPr>
            <a:endParaRPr lang="zh-TW" altLang="en-US"/>
          </a:p>
        </p:txBody>
      </p:sp>
      <p:sp>
        <p:nvSpPr>
          <p:cNvPr id="9" name="投影片編號版面配置區 8"/>
          <p:cNvSpPr>
            <a:spLocks noGrp="1"/>
          </p:cNvSpPr>
          <p:nvPr>
            <p:ph type="sldNum" sz="quarter" idx="12"/>
          </p:nvPr>
        </p:nvSpPr>
        <p:spPr/>
        <p:txBody>
          <a:bodyPr/>
          <a:lstStyle>
            <a:lvl1pPr>
              <a:defRPr/>
            </a:lvl1pPr>
            <a:extLst/>
          </a:lstStyle>
          <a:p>
            <a:pPr>
              <a:defRPr/>
            </a:pPr>
            <a:fld id="{ACFD5F0B-54BF-48C8-9C41-9B21C6E1CA61}"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1435608" y="274320"/>
            <a:ext cx="7498080" cy="1143000"/>
          </a:xfrm>
        </p:spPr>
        <p:txBody>
          <a:bodyPr/>
          <a:lstStyle>
            <a:extLst/>
          </a:lstStyle>
          <a:p>
            <a:r>
              <a:rPr lang="zh-TW" altLang="en-US" smtClean="0"/>
              <a:t>按一下以編輯母片標題樣式</a:t>
            </a:r>
            <a:endParaRPr lang="en-US"/>
          </a:p>
        </p:txBody>
      </p:sp>
      <p:sp>
        <p:nvSpPr>
          <p:cNvPr id="3" name="日期版面配置區 23"/>
          <p:cNvSpPr>
            <a:spLocks noGrp="1"/>
          </p:cNvSpPr>
          <p:nvPr>
            <p:ph type="dt" sz="half" idx="10"/>
          </p:nvPr>
        </p:nvSpPr>
        <p:spPr/>
        <p:txBody>
          <a:bodyPr/>
          <a:lstStyle>
            <a:lvl1pPr>
              <a:defRPr/>
            </a:lvl1pPr>
          </a:lstStyle>
          <a:p>
            <a:pPr>
              <a:defRPr/>
            </a:pPr>
            <a:fld id="{240CA8B8-449D-487F-B383-F4A552A4747D}" type="datetimeFigureOut">
              <a:rPr lang="zh-TW" altLang="en-US"/>
              <a:pPr>
                <a:defRPr/>
              </a:pPr>
              <a:t>2017/9/22</a:t>
            </a:fld>
            <a:endParaRPr lang="zh-TW" altLang="en-US"/>
          </a:p>
        </p:txBody>
      </p:sp>
      <p:sp>
        <p:nvSpPr>
          <p:cNvPr id="4" name="頁尾版面配置區 9"/>
          <p:cNvSpPr>
            <a:spLocks noGrp="1"/>
          </p:cNvSpPr>
          <p:nvPr>
            <p:ph type="ftr" sz="quarter" idx="11"/>
          </p:nvPr>
        </p:nvSpPr>
        <p:spPr/>
        <p:txBody>
          <a:bodyPr/>
          <a:lstStyle>
            <a:lvl1pPr>
              <a:defRPr/>
            </a:lvl1pPr>
          </a:lstStyle>
          <a:p>
            <a:pPr>
              <a:defRPr/>
            </a:pPr>
            <a:endParaRPr lang="zh-TW" altLang="en-US"/>
          </a:p>
        </p:txBody>
      </p:sp>
      <p:sp>
        <p:nvSpPr>
          <p:cNvPr id="5" name="投影片編號版面配置區 21"/>
          <p:cNvSpPr>
            <a:spLocks noGrp="1"/>
          </p:cNvSpPr>
          <p:nvPr>
            <p:ph type="sldNum" sz="quarter" idx="12"/>
          </p:nvPr>
        </p:nvSpPr>
        <p:spPr/>
        <p:txBody>
          <a:bodyPr/>
          <a:lstStyle>
            <a:lvl1pPr>
              <a:defRPr/>
            </a:lvl1pPr>
          </a:lstStyle>
          <a:p>
            <a:pPr>
              <a:defRPr/>
            </a:pPr>
            <a:fld id="{31EC0FE6-2AB6-408D-A8BF-612CAFA6FBD5}"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矩形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3" name="矩形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4" name="日期版面配置區 1"/>
          <p:cNvSpPr>
            <a:spLocks noGrp="1"/>
          </p:cNvSpPr>
          <p:nvPr>
            <p:ph type="dt" sz="half" idx="10"/>
          </p:nvPr>
        </p:nvSpPr>
        <p:spPr/>
        <p:txBody>
          <a:bodyPr/>
          <a:lstStyle>
            <a:lvl1pPr>
              <a:defRPr/>
            </a:lvl1pPr>
            <a:extLst/>
          </a:lstStyle>
          <a:p>
            <a:pPr>
              <a:defRPr/>
            </a:pPr>
            <a:fld id="{55278093-D31D-43B9-A1C6-2D02DD93D1BC}" type="datetimeFigureOut">
              <a:rPr lang="zh-TW" altLang="en-US"/>
              <a:pPr>
                <a:defRPr/>
              </a:pPr>
              <a:t>2017/9/22</a:t>
            </a:fld>
            <a:endParaRPr lang="zh-TW" altLang="en-US"/>
          </a:p>
        </p:txBody>
      </p:sp>
      <p:sp>
        <p:nvSpPr>
          <p:cNvPr id="5" name="頁尾版面配置區 2"/>
          <p:cNvSpPr>
            <a:spLocks noGrp="1"/>
          </p:cNvSpPr>
          <p:nvPr>
            <p:ph type="ftr" sz="quarter" idx="11"/>
          </p:nvPr>
        </p:nvSpPr>
        <p:spPr/>
        <p:txBody>
          <a:bodyPr/>
          <a:lstStyle>
            <a:lvl1pPr>
              <a:defRPr/>
            </a:lvl1pPr>
            <a:extLst/>
          </a:lstStyle>
          <a:p>
            <a:pPr>
              <a:defRPr/>
            </a:pPr>
            <a:endParaRPr lang="zh-TW" altLang="en-US"/>
          </a:p>
        </p:txBody>
      </p:sp>
      <p:sp>
        <p:nvSpPr>
          <p:cNvPr id="6" name="投影片編號版面配置區 3"/>
          <p:cNvSpPr>
            <a:spLocks noGrp="1"/>
          </p:cNvSpPr>
          <p:nvPr>
            <p:ph type="sldNum" sz="quarter" idx="12"/>
          </p:nvPr>
        </p:nvSpPr>
        <p:spPr/>
        <p:txBody>
          <a:bodyPr/>
          <a:lstStyle>
            <a:lvl1pPr>
              <a:defRPr/>
            </a:lvl1pPr>
            <a:extLst/>
          </a:lstStyle>
          <a:p>
            <a:pPr>
              <a:defRPr/>
            </a:pPr>
            <a:fld id="{74F3D500-31D0-4D49-B052-413C2356A792}"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zh-TW" altLang="en-US" smtClean="0"/>
              <a:t>按一下以編輯母片標題樣式</a:t>
            </a:r>
            <a:endParaRPr lang="en-US"/>
          </a:p>
        </p:txBody>
      </p:sp>
      <p:sp>
        <p:nvSpPr>
          <p:cNvPr id="3" name="文字版面配置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zh-TW" altLang="en-US" smtClean="0"/>
              <a:t>按一下以編輯母片文字樣式</a:t>
            </a:r>
          </a:p>
        </p:txBody>
      </p:sp>
      <p:sp>
        <p:nvSpPr>
          <p:cNvPr id="4" name="內容版面配置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4"/>
          <p:cNvSpPr>
            <a:spLocks noGrp="1"/>
          </p:cNvSpPr>
          <p:nvPr>
            <p:ph type="dt" sz="half" idx="10"/>
          </p:nvPr>
        </p:nvSpPr>
        <p:spPr/>
        <p:txBody>
          <a:bodyPr/>
          <a:lstStyle>
            <a:lvl1pPr>
              <a:defRPr/>
            </a:lvl1pPr>
            <a:extLst/>
          </a:lstStyle>
          <a:p>
            <a:pPr>
              <a:defRPr/>
            </a:pPr>
            <a:fld id="{1C642230-F56D-4163-A7B4-6F7A5B65C20B}" type="datetimeFigureOut">
              <a:rPr lang="zh-TW" altLang="en-US"/>
              <a:pPr>
                <a:defRPr/>
              </a:pPr>
              <a:t>2017/9/22</a:t>
            </a:fld>
            <a:endParaRPr lang="zh-TW" altLang="en-US"/>
          </a:p>
        </p:txBody>
      </p:sp>
      <p:sp>
        <p:nvSpPr>
          <p:cNvPr id="6" name="頁尾版面配置區 5"/>
          <p:cNvSpPr>
            <a:spLocks noGrp="1"/>
          </p:cNvSpPr>
          <p:nvPr>
            <p:ph type="ftr" sz="quarter" idx="11"/>
          </p:nvPr>
        </p:nvSpPr>
        <p:spPr/>
        <p:txBody>
          <a:bodyPr/>
          <a:lstStyle>
            <a:lvl1pPr>
              <a:defRPr/>
            </a:lvl1pPr>
            <a:extLst/>
          </a:lstStyle>
          <a:p>
            <a:pPr>
              <a:defRPr/>
            </a:pPr>
            <a:endParaRPr lang="zh-TW" altLang="en-US"/>
          </a:p>
        </p:txBody>
      </p:sp>
      <p:sp>
        <p:nvSpPr>
          <p:cNvPr id="7" name="投影片編號版面配置區 6"/>
          <p:cNvSpPr>
            <a:spLocks noGrp="1"/>
          </p:cNvSpPr>
          <p:nvPr>
            <p:ph type="sldNum" sz="quarter" idx="12"/>
          </p:nvPr>
        </p:nvSpPr>
        <p:spPr/>
        <p:txBody>
          <a:bodyPr/>
          <a:lstStyle>
            <a:lvl1pPr>
              <a:defRPr/>
            </a:lvl1pPr>
            <a:extLst/>
          </a:lstStyle>
          <a:p>
            <a:pPr>
              <a:defRPr/>
            </a:pPr>
            <a:fld id="{349BA300-6116-4AB2-A7DE-81FA2A652649}"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5" name="矩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kumimoji="0" lang="en-US" sz="3200">
              <a:latin typeface="+mn-lt"/>
              <a:ea typeface="+mn-ea"/>
            </a:endParaRPr>
          </a:p>
        </p:txBody>
      </p:sp>
      <p:sp>
        <p:nvSpPr>
          <p:cNvPr id="6" name="流程圖: 程序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7" name="流程圖: 程序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dirty="0"/>
          </a:p>
        </p:txBody>
      </p:sp>
      <p:sp>
        <p:nvSpPr>
          <p:cNvPr id="2" name="標題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zh-TW" altLang="en-US" smtClean="0"/>
              <a:t>按一下以編輯母片標題樣式</a:t>
            </a:r>
            <a:endParaRPr lang="en-US"/>
          </a:p>
        </p:txBody>
      </p:sp>
      <p:sp>
        <p:nvSpPr>
          <p:cNvPr id="3" name="圖片版面配置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zh-TW" altLang="en-US" smtClean="0"/>
              <a:t>按一下以編輯母片文字樣式</a:t>
            </a:r>
          </a:p>
        </p:txBody>
      </p:sp>
      <p:sp>
        <p:nvSpPr>
          <p:cNvPr id="8" name="日期版面配置區 4"/>
          <p:cNvSpPr>
            <a:spLocks noGrp="1"/>
          </p:cNvSpPr>
          <p:nvPr>
            <p:ph type="dt" sz="half" idx="10"/>
          </p:nvPr>
        </p:nvSpPr>
        <p:spPr/>
        <p:txBody>
          <a:bodyPr/>
          <a:lstStyle>
            <a:lvl1pPr>
              <a:defRPr/>
            </a:lvl1pPr>
            <a:extLst/>
          </a:lstStyle>
          <a:p>
            <a:pPr>
              <a:defRPr/>
            </a:pPr>
            <a:fld id="{5E3A2442-3878-4502-9C85-8FDDFEF393BC}" type="datetimeFigureOut">
              <a:rPr lang="zh-TW" altLang="en-US"/>
              <a:pPr>
                <a:defRPr/>
              </a:pPr>
              <a:t>2017/9/22</a:t>
            </a:fld>
            <a:endParaRPr lang="zh-TW" altLang="en-US"/>
          </a:p>
        </p:txBody>
      </p:sp>
      <p:sp>
        <p:nvSpPr>
          <p:cNvPr id="9" name="頁尾版面配置區 5"/>
          <p:cNvSpPr>
            <a:spLocks noGrp="1"/>
          </p:cNvSpPr>
          <p:nvPr>
            <p:ph type="ftr" sz="quarter" idx="11"/>
          </p:nvPr>
        </p:nvSpPr>
        <p:spPr/>
        <p:txBody>
          <a:bodyPr/>
          <a:lstStyle>
            <a:lvl1pPr>
              <a:defRPr/>
            </a:lvl1pPr>
            <a:extLst/>
          </a:lstStyle>
          <a:p>
            <a:pPr>
              <a:defRPr/>
            </a:pPr>
            <a:endParaRPr lang="zh-TW" altLang="en-US"/>
          </a:p>
        </p:txBody>
      </p:sp>
      <p:sp>
        <p:nvSpPr>
          <p:cNvPr id="10" name="投影片編號版面配置區 6"/>
          <p:cNvSpPr>
            <a:spLocks noGrp="1"/>
          </p:cNvSpPr>
          <p:nvPr>
            <p:ph type="sldNum" sz="quarter" idx="12"/>
          </p:nvPr>
        </p:nvSpPr>
        <p:spPr/>
        <p:txBody>
          <a:bodyPr/>
          <a:lstStyle>
            <a:lvl1pPr>
              <a:defRPr/>
            </a:lvl1pPr>
            <a:extLst/>
          </a:lstStyle>
          <a:p>
            <a:pPr>
              <a:defRPr/>
            </a:pPr>
            <a:fld id="{6B1CF41E-E9AF-4E0A-9AB4-8FB330EE4011}"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fld id="{F9A4A45F-4BDD-4BA2-8981-56378562DDF6}" type="datetimeFigureOut">
              <a:rPr lang="zh-TW" altLang="en-US"/>
              <a:pPr>
                <a:defRPr/>
              </a:pPr>
              <a:t>2017/9/22</a:t>
            </a:fld>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3DD7D07A-F42E-4A14-ADE4-87F48E3E8150}"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58000" y="274639"/>
            <a:ext cx="1828800" cy="5851525"/>
          </a:xfrm>
        </p:spPr>
        <p:txBody>
          <a:bodyPr vert="eaVert"/>
          <a:lstStyle>
            <a:extLs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1143000" y="274640"/>
            <a:ext cx="5562600" cy="5851525"/>
          </a:xfrm>
        </p:spPr>
        <p:txBody>
          <a:bodyPr vert="eaVert"/>
          <a:lstStyle>
            <a:extLs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23"/>
          <p:cNvSpPr>
            <a:spLocks noGrp="1"/>
          </p:cNvSpPr>
          <p:nvPr>
            <p:ph type="dt" sz="half" idx="10"/>
          </p:nvPr>
        </p:nvSpPr>
        <p:spPr/>
        <p:txBody>
          <a:bodyPr/>
          <a:lstStyle>
            <a:lvl1pPr>
              <a:defRPr/>
            </a:lvl1pPr>
          </a:lstStyle>
          <a:p>
            <a:pPr>
              <a:defRPr/>
            </a:pPr>
            <a:fld id="{B5A942CD-B784-43D4-B34F-A38D9F15B5EA}" type="datetimeFigureOut">
              <a:rPr lang="zh-TW" altLang="en-US"/>
              <a:pPr>
                <a:defRPr/>
              </a:pPr>
              <a:t>2017/9/22</a:t>
            </a:fld>
            <a:endParaRPr lang="zh-TW" altLang="en-US"/>
          </a:p>
        </p:txBody>
      </p:sp>
      <p:sp>
        <p:nvSpPr>
          <p:cNvPr id="5" name="頁尾版面配置區 9"/>
          <p:cNvSpPr>
            <a:spLocks noGrp="1"/>
          </p:cNvSpPr>
          <p:nvPr>
            <p:ph type="ftr" sz="quarter" idx="11"/>
          </p:nvPr>
        </p:nvSpPr>
        <p:spPr/>
        <p:txBody>
          <a:bodyPr/>
          <a:lstStyle>
            <a:lvl1pPr>
              <a:defRPr/>
            </a:lvl1pPr>
          </a:lstStyle>
          <a:p>
            <a:pPr>
              <a:defRPr/>
            </a:pPr>
            <a:endParaRPr lang="zh-TW" altLang="en-US"/>
          </a:p>
        </p:txBody>
      </p:sp>
      <p:sp>
        <p:nvSpPr>
          <p:cNvPr id="6" name="投影片編號版面配置區 21"/>
          <p:cNvSpPr>
            <a:spLocks noGrp="1"/>
          </p:cNvSpPr>
          <p:nvPr>
            <p:ph type="sldNum" sz="quarter" idx="12"/>
          </p:nvPr>
        </p:nvSpPr>
        <p:spPr/>
        <p:txBody>
          <a:bodyPr/>
          <a:lstStyle>
            <a:lvl1pPr>
              <a:defRPr/>
            </a:lvl1pPr>
          </a:lstStyle>
          <a:p>
            <a:pPr>
              <a:defRPr/>
            </a:pPr>
            <a:fld id="{051FCC9B-AF7A-4ECE-83AC-D1F218CE8CBB}"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圓形圖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8" name="橢圓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11" name="甜甜圈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12" name="矩形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
        <p:nvSpPr>
          <p:cNvPr id="5" name="標題版面配置區 4"/>
          <p:cNvSpPr>
            <a:spLocks noGrp="1"/>
          </p:cNvSpPr>
          <p:nvPr>
            <p:ph type="title"/>
          </p:nvPr>
        </p:nvSpPr>
        <p:spPr>
          <a:xfrm>
            <a:off x="1435100" y="274638"/>
            <a:ext cx="7499350" cy="1143000"/>
          </a:xfrm>
          <a:prstGeom prst="rect">
            <a:avLst/>
          </a:prstGeom>
        </p:spPr>
        <p:txBody>
          <a:bodyPr anchor="ctr">
            <a:normAutofit/>
          </a:bodyPr>
          <a:lstStyle>
            <a:extLst/>
          </a:lstStyle>
          <a:p>
            <a:r>
              <a:rPr lang="zh-TW" altLang="en-US" smtClean="0"/>
              <a:t>按一下以編輯母片標題樣式</a:t>
            </a:r>
            <a:endParaRPr lang="en-US"/>
          </a:p>
        </p:txBody>
      </p:sp>
      <p:sp>
        <p:nvSpPr>
          <p:cNvPr id="1033" name="文字版面配置區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smtClean="0"/>
          </a:p>
        </p:txBody>
      </p:sp>
      <p:sp>
        <p:nvSpPr>
          <p:cNvPr id="24" name="日期版面配置區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smtClean="0">
                <a:solidFill>
                  <a:schemeClr val="bg2">
                    <a:shade val="50000"/>
                    <a:satMod val="200000"/>
                  </a:schemeClr>
                </a:solidFill>
                <a:latin typeface="+mn-lt"/>
                <a:ea typeface="+mn-ea"/>
              </a:defRPr>
            </a:lvl1pPr>
            <a:extLst/>
          </a:lstStyle>
          <a:p>
            <a:pPr>
              <a:defRPr/>
            </a:pPr>
            <a:fld id="{1B072CD3-C7D1-4323-92C3-7B4D148D6122}" type="datetimeFigureOut">
              <a:rPr lang="zh-TW" altLang="en-US"/>
              <a:pPr>
                <a:defRPr/>
              </a:pPr>
              <a:t>2017/9/22</a:t>
            </a:fld>
            <a:endParaRPr lang="zh-TW" altLang="en-US"/>
          </a:p>
        </p:txBody>
      </p:sp>
      <p:sp>
        <p:nvSpPr>
          <p:cNvPr id="10" name="頁尾版面配置區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ea typeface="+mn-ea"/>
              </a:defRPr>
            </a:lvl1pPr>
            <a:extLst/>
          </a:lstStyle>
          <a:p>
            <a:pPr>
              <a:defRPr/>
            </a:pPr>
            <a:endParaRPr lang="zh-TW" altLang="en-US"/>
          </a:p>
        </p:txBody>
      </p:sp>
      <p:sp>
        <p:nvSpPr>
          <p:cNvPr id="22" name="投影片編號版面配置區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smtClean="0">
                <a:solidFill>
                  <a:schemeClr val="bg2">
                    <a:shade val="50000"/>
                    <a:satMod val="200000"/>
                  </a:schemeClr>
                </a:solidFill>
                <a:effectLst/>
                <a:latin typeface="+mn-lt"/>
                <a:ea typeface="+mn-ea"/>
              </a:defRPr>
            </a:lvl1pPr>
            <a:extLst/>
          </a:lstStyle>
          <a:p>
            <a:pPr>
              <a:defRPr/>
            </a:pPr>
            <a:fld id="{DCFAF666-07C3-4F9D-A045-4E7DBF81B3A5}" type="slidenum">
              <a:rPr lang="zh-TW" altLang="en-US"/>
              <a:pPr>
                <a:defRPr/>
              </a:pPr>
              <a:t>‹#›</a:t>
            </a:fld>
            <a:endParaRPr lang="zh-TW" altLang="en-US"/>
          </a:p>
        </p:txBody>
      </p:sp>
      <p:sp>
        <p:nvSpPr>
          <p:cNvPr id="15" name="矩形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kumimoji="0" lang="en-US"/>
          </a:p>
        </p:txBody>
      </p:sp>
    </p:spTree>
  </p:cSld>
  <p:clrMap bg1="lt1" tx1="dk1" bg2="lt2" tx2="dk2" accent1="accent1" accent2="accent2" accent3="accent3" accent4="accent4" accent5="accent5" accent6="accent6" hlink="hlink" folHlink="folHlink"/>
  <p:sldLayoutIdLst>
    <p:sldLayoutId id="2147483732" r:id="rId1"/>
    <p:sldLayoutId id="2147483731" r:id="rId2"/>
    <p:sldLayoutId id="2147483733" r:id="rId3"/>
    <p:sldLayoutId id="2147483730" r:id="rId4"/>
    <p:sldLayoutId id="2147483734" r:id="rId5"/>
    <p:sldLayoutId id="2147483729" r:id="rId6"/>
    <p:sldLayoutId id="2147483735" r:id="rId7"/>
    <p:sldLayoutId id="2147483736" r:id="rId8"/>
    <p:sldLayoutId id="2147483737" r:id="rId9"/>
    <p:sldLayoutId id="2147483728" r:id="rId10"/>
    <p:sldLayoutId id="2147483727" r:id="rId11"/>
  </p:sldLayoutIdLst>
  <p:txStyles>
    <p:title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Gill Sans MT"/>
          <a:ea typeface="微軟正黑體" pitchFamily="34" charset="-120"/>
        </a:defRPr>
      </a:lvl2pPr>
      <a:lvl3pPr algn="l" rtl="0" fontAlgn="base">
        <a:spcBef>
          <a:spcPct val="0"/>
        </a:spcBef>
        <a:spcAft>
          <a:spcPct val="0"/>
        </a:spcAft>
        <a:defRPr sz="4300">
          <a:solidFill>
            <a:srgbClr val="572314"/>
          </a:solidFill>
          <a:latin typeface="Gill Sans MT"/>
          <a:ea typeface="微軟正黑體" pitchFamily="34" charset="-120"/>
        </a:defRPr>
      </a:lvl3pPr>
      <a:lvl4pPr algn="l" rtl="0" fontAlgn="base">
        <a:spcBef>
          <a:spcPct val="0"/>
        </a:spcBef>
        <a:spcAft>
          <a:spcPct val="0"/>
        </a:spcAft>
        <a:defRPr sz="4300">
          <a:solidFill>
            <a:srgbClr val="572314"/>
          </a:solidFill>
          <a:latin typeface="Gill Sans MT"/>
          <a:ea typeface="微軟正黑體" pitchFamily="34" charset="-120"/>
        </a:defRPr>
      </a:lvl4pPr>
      <a:lvl5pPr algn="l" rtl="0" fontAlgn="base">
        <a:spcBef>
          <a:spcPct val="0"/>
        </a:spcBef>
        <a:spcAft>
          <a:spcPct val="0"/>
        </a:spcAft>
        <a:defRPr sz="4300">
          <a:solidFill>
            <a:srgbClr val="572314"/>
          </a:solidFill>
          <a:latin typeface="Gill Sans MT"/>
          <a:ea typeface="微軟正黑體" pitchFamily="34" charset="-120"/>
        </a:defRPr>
      </a:lvl5pPr>
      <a:lvl6pPr marL="457200" algn="l" rtl="0" fontAlgn="base">
        <a:spcBef>
          <a:spcPct val="0"/>
        </a:spcBef>
        <a:spcAft>
          <a:spcPct val="0"/>
        </a:spcAft>
        <a:defRPr sz="4300">
          <a:solidFill>
            <a:srgbClr val="572314"/>
          </a:solidFill>
          <a:latin typeface="Gill Sans MT"/>
          <a:ea typeface="微軟正黑體" pitchFamily="34" charset="-120"/>
        </a:defRPr>
      </a:lvl6pPr>
      <a:lvl7pPr marL="914400" algn="l" rtl="0" fontAlgn="base">
        <a:spcBef>
          <a:spcPct val="0"/>
        </a:spcBef>
        <a:spcAft>
          <a:spcPct val="0"/>
        </a:spcAft>
        <a:defRPr sz="4300">
          <a:solidFill>
            <a:srgbClr val="572314"/>
          </a:solidFill>
          <a:latin typeface="Gill Sans MT"/>
          <a:ea typeface="微軟正黑體" pitchFamily="34" charset="-120"/>
        </a:defRPr>
      </a:lvl7pPr>
      <a:lvl8pPr marL="1371600" algn="l" rtl="0" fontAlgn="base">
        <a:spcBef>
          <a:spcPct val="0"/>
        </a:spcBef>
        <a:spcAft>
          <a:spcPct val="0"/>
        </a:spcAft>
        <a:defRPr sz="4300">
          <a:solidFill>
            <a:srgbClr val="572314"/>
          </a:solidFill>
          <a:latin typeface="Gill Sans MT"/>
          <a:ea typeface="微軟正黑體" pitchFamily="34" charset="-120"/>
        </a:defRPr>
      </a:lvl8pPr>
      <a:lvl9pPr marL="1828800" algn="l" rtl="0" fontAlgn="base">
        <a:spcBef>
          <a:spcPct val="0"/>
        </a:spcBef>
        <a:spcAft>
          <a:spcPct val="0"/>
        </a:spcAft>
        <a:defRPr sz="4300">
          <a:solidFill>
            <a:srgbClr val="572314"/>
          </a:solidFill>
          <a:latin typeface="Gill Sans MT"/>
          <a:ea typeface="微軟正黑體" pitchFamily="34" charset="-12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8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8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8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image" Target="../media/image96.jpeg"/></Relationships>
</file>

<file path=ppt/slides/_rels/slide8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8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jpeg"/><Relationship Id="rId10" Type="http://schemas.openxmlformats.org/officeDocument/2006/relationships/image" Target="../media/image107.jpeg"/><Relationship Id="rId4" Type="http://schemas.openxmlformats.org/officeDocument/2006/relationships/image" Target="../media/image101.jpeg"/><Relationship Id="rId9"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9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113.jpeg"/><Relationship Id="rId1" Type="http://schemas.openxmlformats.org/officeDocument/2006/relationships/slideLayout" Target="../slideLayouts/slideLayout7.xml"/><Relationship Id="rId5" Type="http://schemas.openxmlformats.org/officeDocument/2006/relationships/image" Target="../media/image115.jpeg"/><Relationship Id="rId4" Type="http://schemas.openxmlformats.org/officeDocument/2006/relationships/image" Target="../media/image114.jpeg"/></Relationships>
</file>

<file path=ppt/slides/_rels/slide9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116.jpeg"/><Relationship Id="rId1" Type="http://schemas.openxmlformats.org/officeDocument/2006/relationships/slideLayout" Target="../slideLayouts/slideLayout7.xml"/><Relationship Id="rId5" Type="http://schemas.openxmlformats.org/officeDocument/2006/relationships/image" Target="../media/image117.jpeg"/><Relationship Id="rId4" Type="http://schemas.openxmlformats.org/officeDocument/2006/relationships/image" Target="../media/image114.jpeg"/></Relationships>
</file>

<file path=ppt/slides/_rels/slide9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74.jpeg"/><Relationship Id="rId1" Type="http://schemas.openxmlformats.org/officeDocument/2006/relationships/slideLayout" Target="../slideLayouts/slideLayout7.xml"/><Relationship Id="rId5" Type="http://schemas.openxmlformats.org/officeDocument/2006/relationships/image" Target="../media/image120.jpeg"/><Relationship Id="rId4" Type="http://schemas.openxmlformats.org/officeDocument/2006/relationships/image" Target="../media/image11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74.jpeg"/><Relationship Id="rId1" Type="http://schemas.openxmlformats.org/officeDocument/2006/relationships/slideLayout" Target="../slideLayouts/slideLayout7.xml"/><Relationship Id="rId4" Type="http://schemas.openxmlformats.org/officeDocument/2006/relationships/image" Target="../media/image122.jpeg"/></Relationships>
</file>

<file path=ppt/slides/_rels/slide10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矩形 2"/>
          <p:cNvSpPr>
            <a:spLocks noChangeArrowheads="1"/>
          </p:cNvSpPr>
          <p:nvPr/>
        </p:nvSpPr>
        <p:spPr bwMode="auto">
          <a:xfrm>
            <a:off x="6000750" y="6143625"/>
            <a:ext cx="3143250" cy="430213"/>
          </a:xfrm>
          <a:prstGeom prst="rect">
            <a:avLst/>
          </a:prstGeom>
          <a:noFill/>
          <a:ln w="9525">
            <a:noFill/>
            <a:miter lim="800000"/>
            <a:headEnd/>
            <a:tailEnd/>
          </a:ln>
        </p:spPr>
        <p:txBody>
          <a:bodyPr>
            <a:spAutoFit/>
          </a:bodyPr>
          <a:lstStyle/>
          <a:p>
            <a:r>
              <a:rPr kumimoji="0" lang="zh-TW" altLang="en-US" sz="1100">
                <a:latin typeface="Gill Sans MT"/>
                <a:ea typeface="微軟正黑體" pitchFamily="34" charset="-120"/>
              </a:rPr>
              <a:t>簡報資料來源：農委會企劃處，</a:t>
            </a:r>
            <a:r>
              <a:rPr kumimoji="0" lang="en-US" altLang="zh-TW" sz="1100">
                <a:latin typeface="Gill Sans MT"/>
                <a:ea typeface="微軟正黑體" pitchFamily="34" charset="-120"/>
              </a:rPr>
              <a:t>https://www.youtube.com/watch?v=K7qGeImuOQ8</a:t>
            </a:r>
            <a:endParaRPr kumimoji="0" lang="zh-TW" altLang="en-US" sz="1100">
              <a:latin typeface="Gill Sans MT"/>
              <a:ea typeface="微軟正黑體" pitchFamily="34" charset="-120"/>
            </a:endParaRPr>
          </a:p>
        </p:txBody>
      </p:sp>
      <p:sp>
        <p:nvSpPr>
          <p:cNvPr id="6" name="內容版面配置區 4"/>
          <p:cNvSpPr>
            <a:spLocks noGrp="1"/>
          </p:cNvSpPr>
          <p:nvPr>
            <p:ph idx="1"/>
          </p:nvPr>
        </p:nvSpPr>
        <p:spPr>
          <a:xfrm>
            <a:off x="1116013" y="1844675"/>
            <a:ext cx="8027987" cy="1981200"/>
          </a:xfrm>
        </p:spPr>
        <p:txBody>
          <a:bodyPr>
            <a:normAutofit fontScale="92500"/>
          </a:bodyPr>
          <a:lstStyle/>
          <a:p>
            <a:pPr marL="365760" indent="-283464" fontAlgn="auto">
              <a:spcAft>
                <a:spcPts val="0"/>
              </a:spcAft>
              <a:buFont typeface="Wingdings 2"/>
              <a:buNone/>
              <a:defRPr/>
            </a:pPr>
            <a:r>
              <a:rPr lang="zh-TW" altLang="en-US" sz="4800" dirty="0" smtClean="0">
                <a:latin typeface="標楷體" pitchFamily="65" charset="-120"/>
                <a:ea typeface="標楷體" pitchFamily="65" charset="-120"/>
              </a:rPr>
              <a:t>推動茶葉產銷履歷制度</a:t>
            </a:r>
            <a:endParaRPr lang="en-US" altLang="zh-TW" sz="4800" dirty="0" smtClean="0">
              <a:latin typeface="標楷體" pitchFamily="65" charset="-120"/>
              <a:ea typeface="標楷體" pitchFamily="65" charset="-120"/>
            </a:endParaRPr>
          </a:p>
          <a:p>
            <a:pPr marL="365760" indent="-283464" fontAlgn="auto">
              <a:spcAft>
                <a:spcPts val="0"/>
              </a:spcAft>
              <a:buFont typeface="Wingdings 2"/>
              <a:buNone/>
              <a:defRPr/>
            </a:pPr>
            <a:r>
              <a:rPr lang="zh-TW" altLang="en-US" sz="4800" dirty="0" smtClean="0">
                <a:latin typeface="標楷體" pitchFamily="65" charset="-120"/>
                <a:ea typeface="標楷體" pitchFamily="65" charset="-120"/>
              </a:rPr>
              <a:t>     與產地標章之現況與效益</a:t>
            </a:r>
            <a:endParaRPr lang="zh-TW" altLang="en-US" sz="4800" dirty="0">
              <a:latin typeface="標楷體" pitchFamily="65" charset="-120"/>
              <a:ea typeface="標楷體" pitchFamily="65" charset="-120"/>
            </a:endParaRPr>
          </a:p>
        </p:txBody>
      </p:sp>
      <p:sp>
        <p:nvSpPr>
          <p:cNvPr id="14339" name="矩形 6"/>
          <p:cNvSpPr>
            <a:spLocks noChangeArrowheads="1"/>
          </p:cNvSpPr>
          <p:nvPr/>
        </p:nvSpPr>
        <p:spPr bwMode="auto">
          <a:xfrm>
            <a:off x="3348038" y="4292600"/>
            <a:ext cx="3240087" cy="1200150"/>
          </a:xfrm>
          <a:prstGeom prst="rect">
            <a:avLst/>
          </a:prstGeom>
          <a:noFill/>
          <a:ln w="9525">
            <a:noFill/>
            <a:miter lim="800000"/>
            <a:headEnd/>
            <a:tailEnd/>
          </a:ln>
        </p:spPr>
        <p:txBody>
          <a:bodyPr>
            <a:spAutoFit/>
          </a:bodyPr>
          <a:lstStyle/>
          <a:p>
            <a:pPr algn="ctr"/>
            <a:r>
              <a:rPr kumimoji="0" lang="zh-TW" altLang="en-US" sz="2400">
                <a:latin typeface="Gill Sans MT"/>
                <a:ea typeface="微軟正黑體" pitchFamily="34" charset="-120"/>
              </a:rPr>
              <a:t>農糧署</a:t>
            </a:r>
            <a:endParaRPr kumimoji="0" lang="en-US" altLang="zh-TW" sz="2400">
              <a:latin typeface="Gill Sans MT"/>
              <a:ea typeface="微軟正黑體" pitchFamily="34" charset="-120"/>
            </a:endParaRPr>
          </a:p>
          <a:p>
            <a:pPr algn="ctr"/>
            <a:r>
              <a:rPr kumimoji="0" lang="zh-TW" altLang="en-US" sz="2400">
                <a:latin typeface="Gill Sans MT"/>
                <a:ea typeface="微軟正黑體" pitchFamily="34" charset="-120"/>
              </a:rPr>
              <a:t>簡任技正  蘇登照</a:t>
            </a:r>
            <a:endParaRPr kumimoji="0" lang="en-US" altLang="zh-TW" sz="2400">
              <a:latin typeface="Gill Sans MT"/>
              <a:ea typeface="微軟正黑體" pitchFamily="34" charset="-120"/>
            </a:endParaRPr>
          </a:p>
          <a:p>
            <a:pPr algn="ctr"/>
            <a:r>
              <a:rPr kumimoji="0" lang="en-US" altLang="zh-TW" sz="2400">
                <a:latin typeface="Gill Sans MT"/>
                <a:ea typeface="微軟正黑體" pitchFamily="34" charset="-120"/>
              </a:rPr>
              <a:t>2017.10.20</a:t>
            </a:r>
            <a:endParaRPr kumimoji="0" lang="zh-TW" altLang="en-US" sz="2400">
              <a:latin typeface="Gill Sans MT"/>
              <a:ea typeface="微軟正黑體" pitchFamily="34"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文字方塊 3"/>
          <p:cNvSpPr txBox="1">
            <a:spLocks noChangeArrowheads="1"/>
          </p:cNvSpPr>
          <p:nvPr/>
        </p:nvSpPr>
        <p:spPr bwMode="auto">
          <a:xfrm>
            <a:off x="1071563" y="428625"/>
            <a:ext cx="7643812" cy="646113"/>
          </a:xfrm>
          <a:prstGeom prst="rect">
            <a:avLst/>
          </a:prstGeom>
          <a:noFill/>
          <a:ln w="9525">
            <a:noFill/>
            <a:miter lim="800000"/>
            <a:headEnd/>
            <a:tailEnd/>
          </a:ln>
        </p:spPr>
        <p:txBody>
          <a:bodyPr>
            <a:spAutoFit/>
          </a:bodyPr>
          <a:lstStyle/>
          <a:p>
            <a:pPr>
              <a:buClr>
                <a:srgbClr val="FF0000"/>
              </a:buClr>
              <a:buFont typeface="Wingdings" pitchFamily="2" charset="2"/>
              <a:buChar char="l"/>
            </a:pPr>
            <a:r>
              <a:rPr kumimoji="0" lang="zh-TW" altLang="en-US" sz="3600">
                <a:latin typeface="標楷體" pitchFamily="65" charset="-120"/>
                <a:ea typeface="標楷體" pitchFamily="65" charset="-120"/>
              </a:rPr>
              <a:t>安全安心與農產品產銷履歷的涵義</a:t>
            </a:r>
          </a:p>
        </p:txBody>
      </p:sp>
      <p:pic>
        <p:nvPicPr>
          <p:cNvPr id="15362" name="Picture 2"/>
          <p:cNvPicPr>
            <a:picLocks noChangeAspect="1" noChangeArrowheads="1"/>
          </p:cNvPicPr>
          <p:nvPr/>
        </p:nvPicPr>
        <p:blipFill>
          <a:blip r:embed="rId2"/>
          <a:srcRect l="22852" t="36458" r="25000" b="21875"/>
          <a:stretch>
            <a:fillRect/>
          </a:stretch>
        </p:blipFill>
        <p:spPr bwMode="auto">
          <a:xfrm>
            <a:off x="1000125" y="1571625"/>
            <a:ext cx="7947025" cy="3929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p:cNvPicPr>
            <a:picLocks noChangeAspect="1" noChangeArrowheads="1"/>
          </p:cNvPicPr>
          <p:nvPr/>
        </p:nvPicPr>
        <p:blipFill>
          <a:blip r:embed="rId2"/>
          <a:srcRect l="26172" t="34377" r="26953" b="23958"/>
          <a:stretch>
            <a:fillRect/>
          </a:stretch>
        </p:blipFill>
        <p:spPr bwMode="auto">
          <a:xfrm>
            <a:off x="1214438" y="1857375"/>
            <a:ext cx="7715250" cy="3857625"/>
          </a:xfrm>
          <a:prstGeom prst="rect">
            <a:avLst/>
          </a:prstGeom>
          <a:noFill/>
          <a:ln w="9525">
            <a:noFill/>
            <a:miter lim="800000"/>
            <a:headEnd/>
            <a:tailEnd/>
          </a:ln>
        </p:spPr>
      </p:pic>
      <p:sp>
        <p:nvSpPr>
          <p:cNvPr id="16386" name="文字方塊 2"/>
          <p:cNvSpPr txBox="1">
            <a:spLocks noChangeArrowheads="1"/>
          </p:cNvSpPr>
          <p:nvPr/>
        </p:nvSpPr>
        <p:spPr bwMode="auto">
          <a:xfrm>
            <a:off x="1071563" y="428625"/>
            <a:ext cx="8072437" cy="646113"/>
          </a:xfrm>
          <a:prstGeom prst="rect">
            <a:avLst/>
          </a:prstGeom>
          <a:noFill/>
          <a:ln w="9525">
            <a:noFill/>
            <a:miter lim="800000"/>
            <a:headEnd/>
            <a:tailEnd/>
          </a:ln>
        </p:spPr>
        <p:txBody>
          <a:bodyPr>
            <a:spAutoFit/>
          </a:bodyPr>
          <a:lstStyle/>
          <a:p>
            <a:pPr>
              <a:buClr>
                <a:srgbClr val="FF0000"/>
              </a:buClr>
              <a:buFont typeface="Wingdings" pitchFamily="2" charset="2"/>
              <a:buChar char="l"/>
            </a:pPr>
            <a:r>
              <a:rPr kumimoji="0" lang="zh-TW" altLang="en-US" sz="3600">
                <a:latin typeface="標楷體" pitchFamily="65" charset="-120"/>
                <a:ea typeface="標楷體" pitchFamily="65" charset="-120"/>
              </a:rPr>
              <a:t>安全安心與農產品產銷履歷的涵義</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5" descr="C:\Users\user\Google 雲端硬碟\認識農產品產銷履歷制度－從農場到餐桌_0000246369.jpg"/>
          <p:cNvPicPr>
            <a:picLocks noChangeAspect="1" noChangeArrowheads="1"/>
          </p:cNvPicPr>
          <p:nvPr/>
        </p:nvPicPr>
        <p:blipFill>
          <a:blip r:embed="rId2"/>
          <a:srcRect/>
          <a:stretch>
            <a:fillRect/>
          </a:stretch>
        </p:blipFill>
        <p:spPr bwMode="auto">
          <a:xfrm>
            <a:off x="2786063" y="4000500"/>
            <a:ext cx="5286375" cy="2857500"/>
          </a:xfrm>
          <a:prstGeom prst="rect">
            <a:avLst/>
          </a:prstGeom>
          <a:noFill/>
          <a:ln w="9525">
            <a:noFill/>
            <a:miter lim="800000"/>
            <a:headEnd/>
            <a:tailEnd/>
          </a:ln>
        </p:spPr>
      </p:pic>
      <p:pic>
        <p:nvPicPr>
          <p:cNvPr id="17410" name="Picture 2" descr="C:\Users\user\Google 雲端硬碟\認識農產品產銷履歷制度－從農場到餐桌_0000240045.jpg"/>
          <p:cNvPicPr>
            <a:picLocks noChangeAspect="1" noChangeArrowheads="1"/>
          </p:cNvPicPr>
          <p:nvPr/>
        </p:nvPicPr>
        <p:blipFill>
          <a:blip r:embed="rId3"/>
          <a:srcRect l="21289" t="36458" r="25977" b="27084"/>
          <a:stretch>
            <a:fillRect/>
          </a:stretch>
        </p:blipFill>
        <p:spPr bwMode="auto">
          <a:xfrm>
            <a:off x="1214438" y="1071563"/>
            <a:ext cx="7715250" cy="3000375"/>
          </a:xfrm>
          <a:prstGeom prst="rect">
            <a:avLst/>
          </a:prstGeom>
          <a:noFill/>
          <a:ln w="9525">
            <a:noFill/>
            <a:miter lim="800000"/>
            <a:headEnd/>
            <a:tailEnd/>
          </a:ln>
        </p:spPr>
      </p:pic>
      <p:sp>
        <p:nvSpPr>
          <p:cNvPr id="17411" name="文字方塊 2"/>
          <p:cNvSpPr txBox="1">
            <a:spLocks noChangeArrowheads="1"/>
          </p:cNvSpPr>
          <p:nvPr/>
        </p:nvSpPr>
        <p:spPr bwMode="auto">
          <a:xfrm>
            <a:off x="1071563" y="428625"/>
            <a:ext cx="6715125" cy="646113"/>
          </a:xfrm>
          <a:prstGeom prst="rect">
            <a:avLst/>
          </a:prstGeom>
          <a:noFill/>
          <a:ln w="9525">
            <a:noFill/>
            <a:miter lim="800000"/>
            <a:headEnd/>
            <a:tailEnd/>
          </a:ln>
        </p:spPr>
        <p:txBody>
          <a:bodyPr>
            <a:spAutoFit/>
          </a:bodyPr>
          <a:lstStyle/>
          <a:p>
            <a:pPr>
              <a:buClr>
                <a:srgbClr val="FF0000"/>
              </a:buClr>
              <a:buFont typeface="Wingdings" pitchFamily="2" charset="2"/>
              <a:buChar char="l"/>
            </a:pPr>
            <a:r>
              <a:rPr kumimoji="0" lang="zh-TW" altLang="en-US" sz="3600">
                <a:latin typeface="標楷體" pitchFamily="65" charset="-120"/>
                <a:ea typeface="標楷體" pitchFamily="65" charset="-120"/>
              </a:rPr>
              <a:t>為什麼要有產銷履歷制度？</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文字方塊 3"/>
          <p:cNvSpPr txBox="1">
            <a:spLocks noChangeArrowheads="1"/>
          </p:cNvSpPr>
          <p:nvPr/>
        </p:nvSpPr>
        <p:spPr bwMode="auto">
          <a:xfrm>
            <a:off x="1071563" y="2214563"/>
            <a:ext cx="6715125" cy="923925"/>
          </a:xfrm>
          <a:prstGeom prst="rect">
            <a:avLst/>
          </a:prstGeom>
          <a:solidFill>
            <a:schemeClr val="bg1"/>
          </a:solidFill>
          <a:ln w="9525">
            <a:noFill/>
            <a:miter lim="800000"/>
            <a:headEnd/>
            <a:tailEnd/>
          </a:ln>
        </p:spPr>
        <p:txBody>
          <a:bodyPr>
            <a:spAutoFit/>
          </a:bodyPr>
          <a:lstStyle/>
          <a:p>
            <a:pPr>
              <a:buClr>
                <a:srgbClr val="FF0000"/>
              </a:buClr>
              <a:buFont typeface="Wingdings" pitchFamily="2" charset="2"/>
              <a:buChar char="l"/>
            </a:pPr>
            <a:r>
              <a:rPr kumimoji="0" lang="zh-TW" altLang="en-US" sz="5400">
                <a:latin typeface="標楷體" pitchFamily="65" charset="-120"/>
                <a:ea typeface="標楷體" pitchFamily="65" charset="-120"/>
              </a:rPr>
              <a:t>產銷履歷是什麼？</a:t>
            </a:r>
            <a:endParaRPr kumimoji="0" lang="zh-TW" altLang="en-US" sz="4400">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2"/>
          <a:srcRect l="20316" t="36133" r="29723" b="30664"/>
          <a:stretch>
            <a:fillRect/>
          </a:stretch>
        </p:blipFill>
        <p:spPr bwMode="auto">
          <a:xfrm>
            <a:off x="-19050" y="428625"/>
            <a:ext cx="9163050" cy="3929063"/>
          </a:xfrm>
          <a:prstGeom prst="rect">
            <a:avLst/>
          </a:prstGeom>
          <a:noFill/>
          <a:ln w="9525">
            <a:noFill/>
            <a:miter lim="800000"/>
            <a:headEnd/>
            <a:tailEnd/>
          </a:ln>
        </p:spPr>
      </p:pic>
      <p:sp>
        <p:nvSpPr>
          <p:cNvPr id="19458" name="文字方塊 2"/>
          <p:cNvSpPr txBox="1">
            <a:spLocks noChangeArrowheads="1"/>
          </p:cNvSpPr>
          <p:nvPr/>
        </p:nvSpPr>
        <p:spPr bwMode="auto">
          <a:xfrm>
            <a:off x="1071563" y="428625"/>
            <a:ext cx="6715125" cy="646113"/>
          </a:xfrm>
          <a:prstGeom prst="rect">
            <a:avLst/>
          </a:prstGeom>
          <a:noFill/>
          <a:ln w="9525">
            <a:noFill/>
            <a:miter lim="800000"/>
            <a:headEnd/>
            <a:tailEnd/>
          </a:ln>
        </p:spPr>
        <p:txBody>
          <a:bodyPr>
            <a:spAutoFit/>
          </a:bodyPr>
          <a:lstStyle/>
          <a:p>
            <a:pPr>
              <a:buClr>
                <a:srgbClr val="FF0000"/>
              </a:buClr>
              <a:buFont typeface="Wingdings" pitchFamily="2" charset="2"/>
              <a:buChar char="l"/>
            </a:pPr>
            <a:r>
              <a:rPr kumimoji="0" lang="zh-TW" altLang="en-US" sz="3600">
                <a:latin typeface="標楷體" pitchFamily="65" charset="-120"/>
                <a:ea typeface="標楷體" pitchFamily="65" charset="-120"/>
              </a:rPr>
              <a:t>產銷履歷的架構</a:t>
            </a:r>
          </a:p>
        </p:txBody>
      </p:sp>
      <p:pic>
        <p:nvPicPr>
          <p:cNvPr id="4" name="圖片 3" descr="認識農產品產銷履歷制度－從農場到餐桌_0000315486 (1).jpg"/>
          <p:cNvPicPr>
            <a:picLocks noChangeAspect="1"/>
          </p:cNvPicPr>
          <p:nvPr/>
        </p:nvPicPr>
        <p:blipFill>
          <a:blip r:embed="rId3"/>
          <a:srcRect/>
          <a:stretch>
            <a:fillRect/>
          </a:stretch>
        </p:blipFill>
        <p:spPr bwMode="auto">
          <a:xfrm>
            <a:off x="1571625" y="3643313"/>
            <a:ext cx="7124700" cy="3048000"/>
          </a:xfrm>
          <a:prstGeom prst="rect">
            <a:avLst/>
          </a:prstGeom>
          <a:noFill/>
          <a:ln w="9525">
            <a:noFill/>
            <a:miter lim="800000"/>
            <a:headEnd/>
            <a:tailEnd/>
          </a:ln>
        </p:spPr>
      </p:pic>
      <p:pic>
        <p:nvPicPr>
          <p:cNvPr id="2051" name="Picture 3" descr="C:\Users\user\Google 雲端硬碟\認識農產品產銷履歷制度－從農場到餐桌_0000322504.jpg"/>
          <p:cNvPicPr>
            <a:picLocks noChangeAspect="1" noChangeArrowheads="1"/>
          </p:cNvPicPr>
          <p:nvPr/>
        </p:nvPicPr>
        <p:blipFill>
          <a:blip r:embed="rId4"/>
          <a:srcRect/>
          <a:stretch>
            <a:fillRect/>
          </a:stretch>
        </p:blipFill>
        <p:spPr bwMode="auto">
          <a:xfrm>
            <a:off x="2000250" y="3233738"/>
            <a:ext cx="6067425" cy="3624262"/>
          </a:xfrm>
          <a:prstGeom prst="rect">
            <a:avLst/>
          </a:prstGeom>
          <a:noFill/>
          <a:ln w="9525">
            <a:noFill/>
            <a:miter lim="800000"/>
            <a:headEnd/>
            <a:tailEnd/>
          </a:ln>
        </p:spPr>
      </p:pic>
      <p:pic>
        <p:nvPicPr>
          <p:cNvPr id="6" name="圖片 5" descr="認識農產品產銷履歷制度－從農場到餐桌_0000327521.jpg"/>
          <p:cNvPicPr>
            <a:picLocks noChangeAspect="1"/>
          </p:cNvPicPr>
          <p:nvPr/>
        </p:nvPicPr>
        <p:blipFill>
          <a:blip r:embed="rId5"/>
          <a:srcRect/>
          <a:stretch>
            <a:fillRect/>
          </a:stretch>
        </p:blipFill>
        <p:spPr bwMode="auto">
          <a:xfrm>
            <a:off x="3000375" y="3079750"/>
            <a:ext cx="4052888" cy="3778250"/>
          </a:xfrm>
          <a:prstGeom prst="rect">
            <a:avLst/>
          </a:prstGeom>
          <a:noFill/>
          <a:ln w="9525">
            <a:noFill/>
            <a:miter lim="800000"/>
            <a:headEnd/>
            <a:tailEnd/>
          </a:ln>
        </p:spPr>
      </p:pic>
      <p:pic>
        <p:nvPicPr>
          <p:cNvPr id="7" name="圖片 6" descr="認識農產品產銷履歷制度－從農場到餐桌_0000334548.jpg"/>
          <p:cNvPicPr>
            <a:picLocks noChangeAspect="1"/>
          </p:cNvPicPr>
          <p:nvPr/>
        </p:nvPicPr>
        <p:blipFill>
          <a:blip r:embed="rId6"/>
          <a:srcRect/>
          <a:stretch>
            <a:fillRect/>
          </a:stretch>
        </p:blipFill>
        <p:spPr bwMode="auto">
          <a:xfrm>
            <a:off x="3000375" y="3071813"/>
            <a:ext cx="3951288" cy="37861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box(in)">
                                      <p:cBhvr>
                                        <p:cTn id="17" dur="5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nodeType="clickEffect">
                                  <p:stCondLst>
                                    <p:cond delay="0"/>
                                  </p:stCondLst>
                                  <p:childTnLst>
                                    <p:animEffect transition="out" filter="box(in)">
                                      <p:cBhvr>
                                        <p:cTn id="21" dur="500"/>
                                        <p:tgtEl>
                                          <p:spTgt spid="2051"/>
                                        </p:tgtEl>
                                      </p:cBhvr>
                                    </p:animEffect>
                                    <p:set>
                                      <p:cBhvr>
                                        <p:cTn id="22" dur="1" fill="hold">
                                          <p:stCondLst>
                                            <p:cond delay="499"/>
                                          </p:stCondLst>
                                        </p:cTn>
                                        <p:tgtEl>
                                          <p:spTgt spid="205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xit" presetSubtype="16" fill="hold" nodeType="clickEffect">
                                  <p:stCondLst>
                                    <p:cond delay="0"/>
                                  </p:stCondLst>
                                  <p:childTnLst>
                                    <p:animEffect transition="out" filter="box(in)">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ox(in)">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xit" presetSubtype="16" fill="hold" nodeType="clickEffect">
                                  <p:stCondLst>
                                    <p:cond delay="0"/>
                                  </p:stCondLst>
                                  <p:childTnLst>
                                    <p:animEffect transition="out" filter="box(in)">
                                      <p:cBhvr>
                                        <p:cTn id="41" dur="500"/>
                                        <p:tgtEl>
                                          <p:spTgt spid="7"/>
                                        </p:tgtEl>
                                      </p:cBhvr>
                                    </p:animEffect>
                                    <p:set>
                                      <p:cBhvr>
                                        <p:cTn id="4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0482" name="內容版面配置區 2"/>
          <p:cNvSpPr>
            <a:spLocks noGrp="1"/>
          </p:cNvSpPr>
          <p:nvPr>
            <p:ph idx="1"/>
          </p:nvPr>
        </p:nvSpPr>
        <p:spPr/>
        <p:txBody>
          <a:bodyPr/>
          <a:lstStyle/>
          <a:p>
            <a:endParaRPr lang="zh-TW" altLang="en-US" smtClean="0"/>
          </a:p>
        </p:txBody>
      </p:sp>
      <p:pic>
        <p:nvPicPr>
          <p:cNvPr id="20483" name="Picture 2"/>
          <p:cNvPicPr>
            <a:picLocks noChangeAspect="1" noChangeArrowheads="1"/>
          </p:cNvPicPr>
          <p:nvPr/>
        </p:nvPicPr>
        <p:blipFill>
          <a:blip r:embed="rId2"/>
          <a:srcRect t="10417"/>
          <a:stretch>
            <a:fillRect/>
          </a:stretch>
        </p:blipFill>
        <p:spPr bwMode="auto">
          <a:xfrm>
            <a:off x="0" y="571500"/>
            <a:ext cx="9142413" cy="6286500"/>
          </a:xfrm>
          <a:prstGeom prst="rect">
            <a:avLst/>
          </a:prstGeom>
          <a:noFill/>
          <a:ln w="9525">
            <a:noFill/>
            <a:miter lim="800000"/>
            <a:headEnd/>
            <a:tailEnd/>
          </a:ln>
        </p:spPr>
      </p:pic>
      <p:sp>
        <p:nvSpPr>
          <p:cNvPr id="5" name="文字方塊 4"/>
          <p:cNvSpPr txBox="1"/>
          <p:nvPr/>
        </p:nvSpPr>
        <p:spPr>
          <a:xfrm>
            <a:off x="1000125" y="0"/>
            <a:ext cx="6715125" cy="708025"/>
          </a:xfrm>
          <a:prstGeom prst="rect">
            <a:avLst/>
          </a:prstGeom>
          <a:noFill/>
        </p:spPr>
        <p:txBody>
          <a:bodyPr>
            <a:spAutoFit/>
          </a:bodyPr>
          <a:lstStyle/>
          <a:p>
            <a:pPr fontAlgn="auto">
              <a:spcBef>
                <a:spcPts val="0"/>
              </a:spcBef>
              <a:spcAft>
                <a:spcPts val="0"/>
              </a:spcAft>
              <a:buFont typeface="Wingdings" pitchFamily="2" charset="2"/>
              <a:buChar char="l"/>
              <a:defRPr/>
            </a:pPr>
            <a:r>
              <a:rPr kumimoji="0" lang="zh-TW" altLang="en-US" sz="4000" b="1" dirty="0">
                <a:solidFill>
                  <a:schemeClr val="tx2">
                    <a:lumMod val="60000"/>
                    <a:lumOff val="40000"/>
                  </a:schemeClr>
                </a:solidFill>
                <a:latin typeface="標楷體" pitchFamily="65" charset="-120"/>
                <a:ea typeface="標楷體" pitchFamily="65" charset="-120"/>
              </a:rPr>
              <a:t>標章和溯源標示的差異</a:t>
            </a:r>
            <a:endParaRPr kumimoji="0" lang="zh-TW" altLang="en-US" sz="4000" b="1" dirty="0">
              <a:solidFill>
                <a:schemeClr val="tx2">
                  <a:lumMod val="60000"/>
                  <a:lumOff val="40000"/>
                </a:schemeClr>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4" descr="C:\Users\user\Google 雲端硬碟\認識農產品產銷履歷制度－從農場到餐桌_0001284951.jpg"/>
          <p:cNvPicPr>
            <a:picLocks noChangeAspect="1" noChangeArrowheads="1"/>
          </p:cNvPicPr>
          <p:nvPr/>
        </p:nvPicPr>
        <p:blipFill>
          <a:blip r:embed="rId2"/>
          <a:srcRect/>
          <a:stretch>
            <a:fillRect/>
          </a:stretch>
        </p:blipFill>
        <p:spPr bwMode="auto">
          <a:xfrm>
            <a:off x="0" y="571500"/>
            <a:ext cx="9144000" cy="5643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p:cNvPicPr>
            <a:picLocks noChangeAspect="1" noChangeArrowheads="1"/>
          </p:cNvPicPr>
          <p:nvPr/>
        </p:nvPicPr>
        <p:blipFill>
          <a:blip r:embed="rId2"/>
          <a:srcRect/>
          <a:stretch>
            <a:fillRect/>
          </a:stretch>
        </p:blipFill>
        <p:spPr bwMode="auto">
          <a:xfrm>
            <a:off x="0" y="285750"/>
            <a:ext cx="9178925" cy="6072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5" descr="C:\Users\user\Google 雲端硬碟\認識農產品產銷履歷制度－從農場到餐桌_0001329885.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4578" name="內容版面配置區 2"/>
          <p:cNvSpPr>
            <a:spLocks noGrp="1"/>
          </p:cNvSpPr>
          <p:nvPr>
            <p:ph idx="1"/>
          </p:nvPr>
        </p:nvSpPr>
        <p:spPr/>
        <p:txBody>
          <a:bodyPr/>
          <a:lstStyle/>
          <a:p>
            <a:endParaRPr lang="zh-TW" altLang="en-US" smtClean="0"/>
          </a:p>
        </p:txBody>
      </p:sp>
      <p:pic>
        <p:nvPicPr>
          <p:cNvPr id="24579" name="Picture 2"/>
          <p:cNvPicPr>
            <a:picLocks noChangeAspect="1" noChangeArrowheads="1"/>
          </p:cNvPicPr>
          <p:nvPr/>
        </p:nvPicPr>
        <p:blipFill>
          <a:blip r:embed="rId2"/>
          <a:srcRect/>
          <a:stretch>
            <a:fillRect/>
          </a:stretch>
        </p:blipFill>
        <p:spPr bwMode="auto">
          <a:xfrm>
            <a:off x="0" y="0"/>
            <a:ext cx="90646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5602" name="內容版面配置區 2"/>
          <p:cNvSpPr>
            <a:spLocks noGrp="1"/>
          </p:cNvSpPr>
          <p:nvPr>
            <p:ph idx="1"/>
          </p:nvPr>
        </p:nvSpPr>
        <p:spPr/>
        <p:txBody>
          <a:bodyPr/>
          <a:lstStyle/>
          <a:p>
            <a:endParaRPr lang="zh-TW" altLang="en-US" smtClean="0"/>
          </a:p>
        </p:txBody>
      </p:sp>
      <p:pic>
        <p:nvPicPr>
          <p:cNvPr id="25603" name="Picture 2"/>
          <p:cNvPicPr>
            <a:picLocks noChangeAspect="1" noChangeArrowheads="1"/>
          </p:cNvPicPr>
          <p:nvPr/>
        </p:nvPicPr>
        <p:blipFill>
          <a:blip r:embed="rId2"/>
          <a:srcRect/>
          <a:stretch>
            <a:fillRect/>
          </a:stretch>
        </p:blipFill>
        <p:spPr bwMode="auto">
          <a:xfrm>
            <a:off x="0" y="0"/>
            <a:ext cx="91106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6626" name="內容版面配置區 2"/>
          <p:cNvSpPr>
            <a:spLocks noGrp="1"/>
          </p:cNvSpPr>
          <p:nvPr>
            <p:ph idx="1"/>
          </p:nvPr>
        </p:nvSpPr>
        <p:spPr/>
        <p:txBody>
          <a:bodyPr/>
          <a:lstStyle/>
          <a:p>
            <a:endParaRPr lang="zh-TW" altLang="en-US" smtClean="0"/>
          </a:p>
        </p:txBody>
      </p:sp>
      <p:pic>
        <p:nvPicPr>
          <p:cNvPr id="26627" name="Picture 2"/>
          <p:cNvPicPr>
            <a:picLocks noChangeAspect="1" noChangeArrowheads="1"/>
          </p:cNvPicPr>
          <p:nvPr/>
        </p:nvPicPr>
        <p:blipFill>
          <a:blip r:embed="rId2"/>
          <a:srcRect/>
          <a:stretch>
            <a:fillRect/>
          </a:stretch>
        </p:blipFill>
        <p:spPr bwMode="auto">
          <a:xfrm>
            <a:off x="3214688" y="0"/>
            <a:ext cx="5929312" cy="6858000"/>
          </a:xfrm>
          <a:prstGeom prst="rect">
            <a:avLst/>
          </a:prstGeom>
          <a:noFill/>
          <a:ln w="9525">
            <a:noFill/>
            <a:miter lim="800000"/>
            <a:headEnd/>
            <a:tailEnd/>
          </a:ln>
        </p:spPr>
      </p:pic>
      <p:pic>
        <p:nvPicPr>
          <p:cNvPr id="26628" name="Picture 3"/>
          <p:cNvPicPr>
            <a:picLocks noChangeAspect="1" noChangeArrowheads="1"/>
          </p:cNvPicPr>
          <p:nvPr/>
        </p:nvPicPr>
        <p:blipFill>
          <a:blip r:embed="rId3"/>
          <a:srcRect/>
          <a:stretch>
            <a:fillRect/>
          </a:stretch>
        </p:blipFill>
        <p:spPr bwMode="auto">
          <a:xfrm>
            <a:off x="0" y="428625"/>
            <a:ext cx="3351213"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7650" name="內容版面配置區 2"/>
          <p:cNvSpPr>
            <a:spLocks noGrp="1"/>
          </p:cNvSpPr>
          <p:nvPr>
            <p:ph idx="1"/>
          </p:nvPr>
        </p:nvSpPr>
        <p:spPr/>
        <p:txBody>
          <a:bodyPr/>
          <a:lstStyle/>
          <a:p>
            <a:endParaRPr lang="zh-TW" altLang="en-US" smtClean="0"/>
          </a:p>
        </p:txBody>
      </p:sp>
      <p:pic>
        <p:nvPicPr>
          <p:cNvPr id="27651" name="Picture 2"/>
          <p:cNvPicPr>
            <a:picLocks noChangeAspect="1" noChangeArrowheads="1"/>
          </p:cNvPicPr>
          <p:nvPr/>
        </p:nvPicPr>
        <p:blipFill>
          <a:blip r:embed="rId2"/>
          <a:srcRect/>
          <a:stretch>
            <a:fillRect/>
          </a:stretch>
        </p:blipFill>
        <p:spPr bwMode="auto">
          <a:xfrm>
            <a:off x="0" y="0"/>
            <a:ext cx="90709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8674" name="內容版面配置區 2"/>
          <p:cNvSpPr>
            <a:spLocks noGrp="1"/>
          </p:cNvSpPr>
          <p:nvPr>
            <p:ph idx="1"/>
          </p:nvPr>
        </p:nvSpPr>
        <p:spPr/>
        <p:txBody>
          <a:bodyPr/>
          <a:lstStyle/>
          <a:p>
            <a:endParaRPr lang="zh-TW" altLang="en-US" smtClean="0"/>
          </a:p>
        </p:txBody>
      </p:sp>
      <p:pic>
        <p:nvPicPr>
          <p:cNvPr id="2867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29698" name="內容版面配置區 2"/>
          <p:cNvSpPr>
            <a:spLocks noGrp="1"/>
          </p:cNvSpPr>
          <p:nvPr>
            <p:ph idx="1"/>
          </p:nvPr>
        </p:nvSpPr>
        <p:spPr/>
        <p:txBody>
          <a:bodyPr/>
          <a:lstStyle/>
          <a:p>
            <a:endParaRPr lang="zh-TW" altLang="en-US" smtClean="0"/>
          </a:p>
        </p:txBody>
      </p:sp>
      <p:pic>
        <p:nvPicPr>
          <p:cNvPr id="29699" name="Picture 2"/>
          <p:cNvPicPr>
            <a:picLocks noChangeAspect="1" noChangeArrowheads="1"/>
          </p:cNvPicPr>
          <p:nvPr/>
        </p:nvPicPr>
        <p:blipFill>
          <a:blip r:embed="rId2"/>
          <a:srcRect/>
          <a:stretch>
            <a:fillRect/>
          </a:stretch>
        </p:blipFill>
        <p:spPr bwMode="auto">
          <a:xfrm>
            <a:off x="0" y="0"/>
            <a:ext cx="9144000" cy="5786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0722" name="內容版面配置區 2"/>
          <p:cNvSpPr>
            <a:spLocks noGrp="1"/>
          </p:cNvSpPr>
          <p:nvPr>
            <p:ph idx="1"/>
          </p:nvPr>
        </p:nvSpPr>
        <p:spPr/>
        <p:txBody>
          <a:bodyPr/>
          <a:lstStyle/>
          <a:p>
            <a:endParaRPr lang="zh-TW" altLang="en-US" smtClean="0"/>
          </a:p>
        </p:txBody>
      </p:sp>
      <p:pic>
        <p:nvPicPr>
          <p:cNvPr id="30723" name="Picture 2"/>
          <p:cNvPicPr>
            <a:picLocks noChangeAspect="1" noChangeArrowheads="1"/>
          </p:cNvPicPr>
          <p:nvPr/>
        </p:nvPicPr>
        <p:blipFill>
          <a:blip r:embed="rId2"/>
          <a:srcRect/>
          <a:stretch>
            <a:fillRect/>
          </a:stretch>
        </p:blipFill>
        <p:spPr bwMode="auto">
          <a:xfrm>
            <a:off x="0" y="0"/>
            <a:ext cx="92471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1746" name="內容版面配置區 2"/>
          <p:cNvSpPr>
            <a:spLocks noGrp="1"/>
          </p:cNvSpPr>
          <p:nvPr>
            <p:ph idx="1"/>
          </p:nvPr>
        </p:nvSpPr>
        <p:spPr/>
        <p:txBody>
          <a:bodyPr/>
          <a:lstStyle/>
          <a:p>
            <a:endParaRPr lang="zh-TW" altLang="en-US" smtClean="0"/>
          </a:p>
        </p:txBody>
      </p:sp>
      <p:pic>
        <p:nvPicPr>
          <p:cNvPr id="31747" name="Picture 2"/>
          <p:cNvPicPr>
            <a:picLocks noChangeAspect="1" noChangeArrowheads="1"/>
          </p:cNvPicPr>
          <p:nvPr/>
        </p:nvPicPr>
        <p:blipFill>
          <a:blip r:embed="rId2"/>
          <a:srcRect/>
          <a:stretch>
            <a:fillRect/>
          </a:stretch>
        </p:blipFill>
        <p:spPr bwMode="auto">
          <a:xfrm>
            <a:off x="158750" y="71438"/>
            <a:ext cx="8770938" cy="6642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2770" name="內容版面配置區 2"/>
          <p:cNvSpPr>
            <a:spLocks noGrp="1"/>
          </p:cNvSpPr>
          <p:nvPr>
            <p:ph idx="1"/>
          </p:nvPr>
        </p:nvSpPr>
        <p:spPr/>
        <p:txBody>
          <a:bodyPr/>
          <a:lstStyle/>
          <a:p>
            <a:endParaRPr lang="zh-TW" altLang="en-US" smtClean="0"/>
          </a:p>
        </p:txBody>
      </p:sp>
      <p:pic>
        <p:nvPicPr>
          <p:cNvPr id="32771" name="Picture 2"/>
          <p:cNvPicPr>
            <a:picLocks noChangeAspect="1" noChangeArrowheads="1"/>
          </p:cNvPicPr>
          <p:nvPr/>
        </p:nvPicPr>
        <p:blipFill>
          <a:blip r:embed="rId2"/>
          <a:srcRect/>
          <a:stretch>
            <a:fillRect/>
          </a:stretch>
        </p:blipFill>
        <p:spPr bwMode="auto">
          <a:xfrm>
            <a:off x="71438" y="71438"/>
            <a:ext cx="8999537" cy="6643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3794" name="內容版面配置區 2"/>
          <p:cNvSpPr>
            <a:spLocks noGrp="1"/>
          </p:cNvSpPr>
          <p:nvPr>
            <p:ph idx="1"/>
          </p:nvPr>
        </p:nvSpPr>
        <p:spPr/>
        <p:txBody>
          <a:bodyPr/>
          <a:lstStyle/>
          <a:p>
            <a:endParaRPr lang="zh-TW" altLang="en-US" smtClean="0"/>
          </a:p>
        </p:txBody>
      </p:sp>
      <p:pic>
        <p:nvPicPr>
          <p:cNvPr id="33795"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4818" name="內容版面配置區 2"/>
          <p:cNvSpPr>
            <a:spLocks noGrp="1"/>
          </p:cNvSpPr>
          <p:nvPr>
            <p:ph idx="1"/>
          </p:nvPr>
        </p:nvSpPr>
        <p:spPr/>
        <p:txBody>
          <a:bodyPr/>
          <a:lstStyle/>
          <a:p>
            <a:endParaRPr lang="zh-TW" altLang="en-US" smtClean="0"/>
          </a:p>
        </p:txBody>
      </p:sp>
      <p:pic>
        <p:nvPicPr>
          <p:cNvPr id="4" name="Picture 2"/>
          <p:cNvPicPr>
            <a:picLocks noChangeAspect="1" noChangeArrowheads="1"/>
          </p:cNvPicPr>
          <p:nvPr/>
        </p:nvPicPr>
        <p:blipFill>
          <a:blip r:embed="rId2"/>
          <a:srcRect/>
          <a:stretch>
            <a:fillRect/>
          </a:stretch>
        </p:blipFill>
        <p:spPr bwMode="auto">
          <a:xfrm>
            <a:off x="0" y="0"/>
            <a:ext cx="92837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5842" name="內容版面配置區 2"/>
          <p:cNvSpPr>
            <a:spLocks noGrp="1"/>
          </p:cNvSpPr>
          <p:nvPr>
            <p:ph idx="1"/>
          </p:nvPr>
        </p:nvSpPr>
        <p:spPr/>
        <p:txBody>
          <a:bodyPr/>
          <a:lstStyle/>
          <a:p>
            <a:endParaRPr lang="zh-TW" altLang="en-US" smtClean="0"/>
          </a:p>
        </p:txBody>
      </p:sp>
      <p:pic>
        <p:nvPicPr>
          <p:cNvPr id="35843"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6866" name="內容版面配置區 2"/>
          <p:cNvSpPr>
            <a:spLocks noGrp="1"/>
          </p:cNvSpPr>
          <p:nvPr>
            <p:ph idx="1"/>
          </p:nvPr>
        </p:nvSpPr>
        <p:spPr/>
        <p:txBody>
          <a:bodyPr/>
          <a:lstStyle/>
          <a:p>
            <a:endParaRPr lang="zh-TW" altLang="en-US" smtClean="0"/>
          </a:p>
        </p:txBody>
      </p:sp>
      <p:pic>
        <p:nvPicPr>
          <p:cNvPr id="4" name="Picture 2"/>
          <p:cNvPicPr>
            <a:picLocks noChangeAspect="1" noChangeArrowheads="1"/>
          </p:cNvPicPr>
          <p:nvPr/>
        </p:nvPicPr>
        <p:blipFill>
          <a:blip r:embed="rId2"/>
          <a:srcRect/>
          <a:stretch>
            <a:fillRect/>
          </a:stretch>
        </p:blipFill>
        <p:spPr bwMode="auto">
          <a:xfrm>
            <a:off x="0" y="0"/>
            <a:ext cx="9193213"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7890" name="內容版面配置區 2"/>
          <p:cNvSpPr>
            <a:spLocks noGrp="1"/>
          </p:cNvSpPr>
          <p:nvPr>
            <p:ph idx="1"/>
          </p:nvPr>
        </p:nvSpPr>
        <p:spPr/>
        <p:txBody>
          <a:bodyPr/>
          <a:lstStyle/>
          <a:p>
            <a:endParaRPr lang="zh-TW" altLang="en-US" smtClean="0"/>
          </a:p>
        </p:txBody>
      </p:sp>
      <p:pic>
        <p:nvPicPr>
          <p:cNvPr id="4" name="Picture 2"/>
          <p:cNvPicPr>
            <a:picLocks noChangeAspect="1" noChangeArrowheads="1"/>
          </p:cNvPicPr>
          <p:nvPr/>
        </p:nvPicPr>
        <p:blipFill>
          <a:blip r:embed="rId2"/>
          <a:srcRect/>
          <a:stretch>
            <a:fillRect/>
          </a:stretch>
        </p:blipFill>
        <p:spPr bwMode="auto">
          <a:xfrm>
            <a:off x="30163" y="214313"/>
            <a:ext cx="9113837" cy="66436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8914" name="內容版面配置區 2"/>
          <p:cNvSpPr>
            <a:spLocks noGrp="1"/>
          </p:cNvSpPr>
          <p:nvPr>
            <p:ph idx="1"/>
          </p:nvPr>
        </p:nvSpPr>
        <p:spPr/>
        <p:txBody>
          <a:bodyPr/>
          <a:lstStyle/>
          <a:p>
            <a:endParaRPr lang="zh-TW" altLang="en-US" smtClean="0"/>
          </a:p>
        </p:txBody>
      </p:sp>
      <p:pic>
        <p:nvPicPr>
          <p:cNvPr id="38915"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39938" name="內容版面配置區 2"/>
          <p:cNvSpPr>
            <a:spLocks noGrp="1"/>
          </p:cNvSpPr>
          <p:nvPr>
            <p:ph idx="1"/>
          </p:nvPr>
        </p:nvSpPr>
        <p:spPr/>
        <p:txBody>
          <a:bodyPr/>
          <a:lstStyle/>
          <a:p>
            <a:endParaRPr lang="zh-TW" altLang="en-US" smtClean="0"/>
          </a:p>
        </p:txBody>
      </p:sp>
      <p:pic>
        <p:nvPicPr>
          <p:cNvPr id="4" name="Picture 2"/>
          <p:cNvPicPr>
            <a:picLocks noChangeAspect="1" noChangeArrowheads="1"/>
          </p:cNvPicPr>
          <p:nvPr/>
        </p:nvPicPr>
        <p:blipFill>
          <a:blip r:embed="rId2"/>
          <a:srcRect/>
          <a:stretch>
            <a:fillRect/>
          </a:stretch>
        </p:blipFill>
        <p:spPr bwMode="auto">
          <a:xfrm>
            <a:off x="0" y="0"/>
            <a:ext cx="9358313" cy="6548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nodeType="clickEffect">
                                  <p:stCondLst>
                                    <p:cond delay="0"/>
                                  </p:stCondLst>
                                  <p:childTnLst>
                                    <p:animEffect transition="out" filter="box(in)">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0962" name="內容版面配置區 2"/>
          <p:cNvSpPr>
            <a:spLocks noGrp="1"/>
          </p:cNvSpPr>
          <p:nvPr>
            <p:ph idx="1"/>
          </p:nvPr>
        </p:nvSpPr>
        <p:spPr/>
        <p:txBody>
          <a:bodyPr/>
          <a:lstStyle/>
          <a:p>
            <a:endParaRPr lang="zh-TW" altLang="en-US" smtClean="0"/>
          </a:p>
        </p:txBody>
      </p:sp>
      <p:pic>
        <p:nvPicPr>
          <p:cNvPr id="40963"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1986" name="內容版面配置區 2"/>
          <p:cNvSpPr>
            <a:spLocks noGrp="1"/>
          </p:cNvSpPr>
          <p:nvPr>
            <p:ph idx="1"/>
          </p:nvPr>
        </p:nvSpPr>
        <p:spPr/>
        <p:txBody>
          <a:bodyPr/>
          <a:lstStyle/>
          <a:p>
            <a:endParaRPr lang="zh-TW" altLang="en-US" smtClean="0"/>
          </a:p>
        </p:txBody>
      </p:sp>
      <p:pic>
        <p:nvPicPr>
          <p:cNvPr id="4" name="Picture 2"/>
          <p:cNvPicPr>
            <a:picLocks noChangeAspect="1" noChangeArrowheads="1"/>
          </p:cNvPicPr>
          <p:nvPr/>
        </p:nvPicPr>
        <p:blipFill>
          <a:blip r:embed="rId2"/>
          <a:srcRect/>
          <a:stretch>
            <a:fillRect/>
          </a:stretch>
        </p:blipFill>
        <p:spPr bwMode="auto">
          <a:xfrm>
            <a:off x="0" y="0"/>
            <a:ext cx="9367838"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nodeType="clickEffect">
                                  <p:stCondLst>
                                    <p:cond delay="0"/>
                                  </p:stCondLst>
                                  <p:childTnLst>
                                    <p:animEffect transition="out" filter="box(in)">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3010" name="內容版面配置區 2"/>
          <p:cNvSpPr>
            <a:spLocks noGrp="1"/>
          </p:cNvSpPr>
          <p:nvPr>
            <p:ph idx="1"/>
          </p:nvPr>
        </p:nvSpPr>
        <p:spPr/>
        <p:txBody>
          <a:bodyPr/>
          <a:lstStyle/>
          <a:p>
            <a:endParaRPr lang="zh-TW" altLang="en-US" smtClean="0"/>
          </a:p>
        </p:txBody>
      </p:sp>
      <p:pic>
        <p:nvPicPr>
          <p:cNvPr id="43011" name="Picture 2"/>
          <p:cNvPicPr>
            <a:picLocks noChangeAspect="1" noChangeArrowheads="1"/>
          </p:cNvPicPr>
          <p:nvPr/>
        </p:nvPicPr>
        <p:blipFill>
          <a:blip r:embed="rId2"/>
          <a:srcRect/>
          <a:stretch>
            <a:fillRect/>
          </a:stretch>
        </p:blipFill>
        <p:spPr bwMode="auto">
          <a:xfrm>
            <a:off x="0" y="0"/>
            <a:ext cx="91059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4034" name="內容版面配置區 2"/>
          <p:cNvSpPr>
            <a:spLocks noGrp="1"/>
          </p:cNvSpPr>
          <p:nvPr>
            <p:ph idx="1"/>
          </p:nvPr>
        </p:nvSpPr>
        <p:spPr/>
        <p:txBody>
          <a:bodyPr/>
          <a:lstStyle/>
          <a:p>
            <a:endParaRPr lang="zh-TW" altLang="en-US" smtClean="0"/>
          </a:p>
        </p:txBody>
      </p:sp>
      <p:pic>
        <p:nvPicPr>
          <p:cNvPr id="44035" name="Picture 2"/>
          <p:cNvPicPr>
            <a:picLocks noChangeAspect="1" noChangeArrowheads="1"/>
          </p:cNvPicPr>
          <p:nvPr/>
        </p:nvPicPr>
        <p:blipFill>
          <a:blip r:embed="rId2"/>
          <a:srcRect/>
          <a:stretch>
            <a:fillRect/>
          </a:stretch>
        </p:blipFill>
        <p:spPr bwMode="auto">
          <a:xfrm>
            <a:off x="0" y="0"/>
            <a:ext cx="91932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5058" name="內容版面配置區 2"/>
          <p:cNvSpPr>
            <a:spLocks noGrp="1"/>
          </p:cNvSpPr>
          <p:nvPr>
            <p:ph idx="1"/>
          </p:nvPr>
        </p:nvSpPr>
        <p:spPr/>
        <p:txBody>
          <a:bodyPr/>
          <a:lstStyle/>
          <a:p>
            <a:endParaRPr lang="zh-TW" altLang="en-US" smtClean="0"/>
          </a:p>
        </p:txBody>
      </p:sp>
      <p:pic>
        <p:nvPicPr>
          <p:cNvPr id="45059" name="Picture 2"/>
          <p:cNvPicPr>
            <a:picLocks noChangeAspect="1" noChangeArrowheads="1"/>
          </p:cNvPicPr>
          <p:nvPr/>
        </p:nvPicPr>
        <p:blipFill>
          <a:blip r:embed="rId2"/>
          <a:srcRect/>
          <a:stretch>
            <a:fillRect/>
          </a:stretch>
        </p:blipFill>
        <p:spPr bwMode="auto">
          <a:xfrm>
            <a:off x="0" y="0"/>
            <a:ext cx="91741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6082" name="內容版面配置區 2"/>
          <p:cNvSpPr>
            <a:spLocks noGrp="1"/>
          </p:cNvSpPr>
          <p:nvPr>
            <p:ph idx="1"/>
          </p:nvPr>
        </p:nvSpPr>
        <p:spPr/>
        <p:txBody>
          <a:bodyPr/>
          <a:lstStyle/>
          <a:p>
            <a:endParaRPr lang="zh-TW" altLang="en-US" smtClean="0"/>
          </a:p>
        </p:txBody>
      </p:sp>
      <p:pic>
        <p:nvPicPr>
          <p:cNvPr id="46083"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7106" name="內容版面配置區 2"/>
          <p:cNvSpPr>
            <a:spLocks noGrp="1"/>
          </p:cNvSpPr>
          <p:nvPr>
            <p:ph idx="1"/>
          </p:nvPr>
        </p:nvSpPr>
        <p:spPr/>
        <p:txBody>
          <a:bodyPr/>
          <a:lstStyle/>
          <a:p>
            <a:endParaRPr lang="zh-TW" altLang="en-US" smtClean="0"/>
          </a:p>
        </p:txBody>
      </p:sp>
      <p:pic>
        <p:nvPicPr>
          <p:cNvPr id="47107"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8130" name="內容版面配置區 2"/>
          <p:cNvSpPr>
            <a:spLocks noGrp="1"/>
          </p:cNvSpPr>
          <p:nvPr>
            <p:ph idx="1"/>
          </p:nvPr>
        </p:nvSpPr>
        <p:spPr/>
        <p:txBody>
          <a:bodyPr/>
          <a:lstStyle/>
          <a:p>
            <a:endParaRPr lang="zh-TW" altLang="en-US" smtClean="0"/>
          </a:p>
        </p:txBody>
      </p:sp>
      <p:pic>
        <p:nvPicPr>
          <p:cNvPr id="48131" name="Picture 2"/>
          <p:cNvPicPr>
            <a:picLocks noChangeAspect="1" noChangeArrowheads="1"/>
          </p:cNvPicPr>
          <p:nvPr/>
        </p:nvPicPr>
        <p:blipFill>
          <a:blip r:embed="rId2"/>
          <a:srcRect/>
          <a:stretch>
            <a:fillRect/>
          </a:stretch>
        </p:blipFill>
        <p:spPr bwMode="auto">
          <a:xfrm>
            <a:off x="0" y="0"/>
            <a:ext cx="90916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49154" name="內容版面配置區 2"/>
          <p:cNvSpPr>
            <a:spLocks noGrp="1"/>
          </p:cNvSpPr>
          <p:nvPr>
            <p:ph idx="1"/>
          </p:nvPr>
        </p:nvSpPr>
        <p:spPr/>
        <p:txBody>
          <a:bodyPr/>
          <a:lstStyle/>
          <a:p>
            <a:endParaRPr lang="zh-TW" altLang="en-US" smtClean="0"/>
          </a:p>
        </p:txBody>
      </p:sp>
      <p:pic>
        <p:nvPicPr>
          <p:cNvPr id="49155" name="Picture 2"/>
          <p:cNvPicPr>
            <a:picLocks noChangeAspect="1" noChangeArrowheads="1"/>
          </p:cNvPicPr>
          <p:nvPr/>
        </p:nvPicPr>
        <p:blipFill>
          <a:blip r:embed="rId2"/>
          <a:srcRect/>
          <a:stretch>
            <a:fillRect/>
          </a:stretch>
        </p:blipFill>
        <p:spPr bwMode="auto">
          <a:xfrm>
            <a:off x="0" y="0"/>
            <a:ext cx="9434513" cy="7072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0178" name="內容版面配置區 2"/>
          <p:cNvSpPr>
            <a:spLocks noGrp="1"/>
          </p:cNvSpPr>
          <p:nvPr>
            <p:ph idx="1"/>
          </p:nvPr>
        </p:nvSpPr>
        <p:spPr/>
        <p:txBody>
          <a:bodyPr/>
          <a:lstStyle/>
          <a:p>
            <a:endParaRPr lang="zh-TW" altLang="en-US" smtClean="0"/>
          </a:p>
        </p:txBody>
      </p:sp>
      <p:pic>
        <p:nvPicPr>
          <p:cNvPr id="50179" name="Picture 2"/>
          <p:cNvPicPr>
            <a:picLocks noChangeAspect="1" noChangeArrowheads="1"/>
          </p:cNvPicPr>
          <p:nvPr/>
        </p:nvPicPr>
        <p:blipFill>
          <a:blip r:embed="rId2"/>
          <a:srcRect/>
          <a:stretch>
            <a:fillRect/>
          </a:stretch>
        </p:blipFill>
        <p:spPr bwMode="auto">
          <a:xfrm>
            <a:off x="0" y="0"/>
            <a:ext cx="91201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1202" name="內容版面配置區 2"/>
          <p:cNvSpPr>
            <a:spLocks noGrp="1"/>
          </p:cNvSpPr>
          <p:nvPr>
            <p:ph idx="1"/>
          </p:nvPr>
        </p:nvSpPr>
        <p:spPr/>
        <p:txBody>
          <a:bodyPr/>
          <a:lstStyle/>
          <a:p>
            <a:endParaRPr lang="zh-TW" altLang="en-US" smtClean="0"/>
          </a:p>
        </p:txBody>
      </p:sp>
      <p:pic>
        <p:nvPicPr>
          <p:cNvPr id="51203" name="Picture 3"/>
          <p:cNvPicPr>
            <a:picLocks noChangeAspect="1" noChangeArrowheads="1"/>
          </p:cNvPicPr>
          <p:nvPr/>
        </p:nvPicPr>
        <p:blipFill>
          <a:blip r:embed="rId2"/>
          <a:srcRect/>
          <a:stretch>
            <a:fillRect/>
          </a:stretch>
        </p:blipFill>
        <p:spPr bwMode="auto">
          <a:xfrm>
            <a:off x="0" y="0"/>
            <a:ext cx="89995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2226" name="內容版面配置區 2"/>
          <p:cNvSpPr>
            <a:spLocks noGrp="1"/>
          </p:cNvSpPr>
          <p:nvPr>
            <p:ph idx="1"/>
          </p:nvPr>
        </p:nvSpPr>
        <p:spPr/>
        <p:txBody>
          <a:bodyPr/>
          <a:lstStyle/>
          <a:p>
            <a:endParaRPr lang="zh-TW" altLang="en-US" smtClean="0"/>
          </a:p>
        </p:txBody>
      </p:sp>
      <p:pic>
        <p:nvPicPr>
          <p:cNvPr id="52227" name="Picture 2"/>
          <p:cNvPicPr>
            <a:picLocks noChangeAspect="1" noChangeArrowheads="1"/>
          </p:cNvPicPr>
          <p:nvPr/>
        </p:nvPicPr>
        <p:blipFill>
          <a:blip r:embed="rId2"/>
          <a:srcRect/>
          <a:stretch>
            <a:fillRect/>
          </a:stretch>
        </p:blipFill>
        <p:spPr bwMode="auto">
          <a:xfrm>
            <a:off x="0" y="0"/>
            <a:ext cx="9144000" cy="6754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3250" name="內容版面配置區 2"/>
          <p:cNvSpPr>
            <a:spLocks noGrp="1"/>
          </p:cNvSpPr>
          <p:nvPr>
            <p:ph idx="1"/>
          </p:nvPr>
        </p:nvSpPr>
        <p:spPr/>
        <p:txBody>
          <a:bodyPr/>
          <a:lstStyle/>
          <a:p>
            <a:endParaRPr lang="zh-TW" altLang="en-US" smtClean="0"/>
          </a:p>
        </p:txBody>
      </p:sp>
      <p:pic>
        <p:nvPicPr>
          <p:cNvPr id="53251"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4274" name="內容版面配置區 2"/>
          <p:cNvSpPr>
            <a:spLocks noGrp="1"/>
          </p:cNvSpPr>
          <p:nvPr>
            <p:ph idx="1"/>
          </p:nvPr>
        </p:nvSpPr>
        <p:spPr/>
        <p:txBody>
          <a:bodyPr/>
          <a:lstStyle/>
          <a:p>
            <a:endParaRPr lang="zh-TW" altLang="en-US" smtClean="0"/>
          </a:p>
        </p:txBody>
      </p:sp>
      <p:pic>
        <p:nvPicPr>
          <p:cNvPr id="54275" name="Picture 2"/>
          <p:cNvPicPr>
            <a:picLocks noChangeAspect="1" noChangeArrowheads="1"/>
          </p:cNvPicPr>
          <p:nvPr/>
        </p:nvPicPr>
        <p:blipFill>
          <a:blip r:embed="rId2"/>
          <a:srcRect/>
          <a:stretch>
            <a:fillRect/>
          </a:stretch>
        </p:blipFill>
        <p:spPr bwMode="auto">
          <a:xfrm>
            <a:off x="1643063" y="39688"/>
            <a:ext cx="6786562" cy="681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5298" name="內容版面配置區 2"/>
          <p:cNvSpPr>
            <a:spLocks noGrp="1"/>
          </p:cNvSpPr>
          <p:nvPr>
            <p:ph idx="1"/>
          </p:nvPr>
        </p:nvSpPr>
        <p:spPr/>
        <p:txBody>
          <a:bodyPr/>
          <a:lstStyle/>
          <a:p>
            <a:endParaRPr lang="zh-TW" altLang="en-US" smtClean="0"/>
          </a:p>
        </p:txBody>
      </p:sp>
      <p:pic>
        <p:nvPicPr>
          <p:cNvPr id="55299" name="Picture 2"/>
          <p:cNvPicPr>
            <a:picLocks noChangeAspect="1" noChangeArrowheads="1"/>
          </p:cNvPicPr>
          <p:nvPr/>
        </p:nvPicPr>
        <p:blipFill>
          <a:blip r:embed="rId2"/>
          <a:srcRect/>
          <a:stretch>
            <a:fillRect/>
          </a:stretch>
        </p:blipFill>
        <p:spPr bwMode="auto">
          <a:xfrm>
            <a:off x="0" y="0"/>
            <a:ext cx="9274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6322" name="內容版面配置區 2"/>
          <p:cNvSpPr>
            <a:spLocks noGrp="1"/>
          </p:cNvSpPr>
          <p:nvPr>
            <p:ph idx="1"/>
          </p:nvPr>
        </p:nvSpPr>
        <p:spPr/>
        <p:txBody>
          <a:bodyPr/>
          <a:lstStyle/>
          <a:p>
            <a:endParaRPr lang="zh-TW" altLang="en-US" smtClean="0"/>
          </a:p>
        </p:txBody>
      </p:sp>
      <p:pic>
        <p:nvPicPr>
          <p:cNvPr id="56323" name="Picture 2"/>
          <p:cNvPicPr>
            <a:picLocks noChangeAspect="1" noChangeArrowheads="1"/>
          </p:cNvPicPr>
          <p:nvPr/>
        </p:nvPicPr>
        <p:blipFill>
          <a:blip r:embed="rId2"/>
          <a:srcRect/>
          <a:stretch>
            <a:fillRect/>
          </a:stretch>
        </p:blipFill>
        <p:spPr bwMode="auto">
          <a:xfrm>
            <a:off x="28575" y="357188"/>
            <a:ext cx="9115425" cy="5786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7346" name="內容版面配置區 2"/>
          <p:cNvSpPr>
            <a:spLocks noGrp="1"/>
          </p:cNvSpPr>
          <p:nvPr>
            <p:ph idx="1"/>
          </p:nvPr>
        </p:nvSpPr>
        <p:spPr/>
        <p:txBody>
          <a:bodyPr/>
          <a:lstStyle/>
          <a:p>
            <a:endParaRPr lang="zh-TW" altLang="en-US" smtClean="0"/>
          </a:p>
        </p:txBody>
      </p:sp>
      <p:pic>
        <p:nvPicPr>
          <p:cNvPr id="57347" name="Picture 2"/>
          <p:cNvPicPr>
            <a:picLocks noChangeAspect="1" noChangeArrowheads="1"/>
          </p:cNvPicPr>
          <p:nvPr/>
        </p:nvPicPr>
        <p:blipFill>
          <a:blip r:embed="rId2"/>
          <a:srcRect/>
          <a:stretch>
            <a:fillRect/>
          </a:stretch>
        </p:blipFill>
        <p:spPr bwMode="auto">
          <a:xfrm>
            <a:off x="0" y="0"/>
            <a:ext cx="91392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58370" name="內容版面配置區 2"/>
          <p:cNvSpPr>
            <a:spLocks noGrp="1"/>
          </p:cNvSpPr>
          <p:nvPr>
            <p:ph idx="1"/>
          </p:nvPr>
        </p:nvSpPr>
        <p:spPr/>
        <p:txBody>
          <a:bodyPr/>
          <a:lstStyle/>
          <a:p>
            <a:endParaRPr lang="zh-TW" altLang="en-US" smtClean="0"/>
          </a:p>
        </p:txBody>
      </p:sp>
      <p:pic>
        <p:nvPicPr>
          <p:cNvPr id="58371" name="Picture 2"/>
          <p:cNvPicPr>
            <a:picLocks noChangeAspect="1" noChangeArrowheads="1"/>
          </p:cNvPicPr>
          <p:nvPr/>
        </p:nvPicPr>
        <p:blipFill>
          <a:blip r:embed="rId2"/>
          <a:srcRect/>
          <a:stretch>
            <a:fillRect/>
          </a:stretch>
        </p:blipFill>
        <p:spPr bwMode="auto">
          <a:xfrm>
            <a:off x="0" y="0"/>
            <a:ext cx="91535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
          <p:cNvPicPr>
            <a:picLocks noChangeAspect="1" noChangeArrowheads="1"/>
          </p:cNvPicPr>
          <p:nvPr/>
        </p:nvPicPr>
        <p:blipFill>
          <a:blip r:embed="rId2"/>
          <a:srcRect/>
          <a:stretch>
            <a:fillRect/>
          </a:stretch>
        </p:blipFill>
        <p:spPr bwMode="auto">
          <a:xfrm>
            <a:off x="96838" y="0"/>
            <a:ext cx="89757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3"/>
          <p:cNvSpPr txBox="1">
            <a:spLocks/>
          </p:cNvSpPr>
          <p:nvPr/>
        </p:nvSpPr>
        <p:spPr>
          <a:xfrm>
            <a:off x="1000125" y="2786063"/>
            <a:ext cx="7497763" cy="923925"/>
          </a:xfrm>
          <a:prstGeom prst="rect">
            <a:avLst/>
          </a:prstGeom>
          <a:noFill/>
        </p:spPr>
        <p:txBody>
          <a:bodyPr>
            <a:spAutoFit/>
          </a:bodyPr>
          <a:lstStyle/>
          <a:p>
            <a:pPr fontAlgn="auto">
              <a:spcAft>
                <a:spcPts val="0"/>
              </a:spcAft>
              <a:buClr>
                <a:srgbClr val="FF0000"/>
              </a:buClr>
              <a:buFont typeface="Wingdings" pitchFamily="2" charset="2"/>
              <a:buChar char="l"/>
              <a:defRPr/>
            </a:pPr>
            <a:r>
              <a:rPr kumimoji="0" lang="zh-TW" altLang="en-US" sz="5400" dirty="0">
                <a:solidFill>
                  <a:schemeClr val="tx2">
                    <a:satMod val="130000"/>
                  </a:schemeClr>
                </a:solidFill>
                <a:effectLst>
                  <a:outerShdw blurRad="50000" dist="30000" dir="5400000" algn="tl" rotWithShape="0">
                    <a:srgbClr val="000000">
                      <a:alpha val="30000"/>
                    </a:srgbClr>
                  </a:outerShdw>
                </a:effectLst>
                <a:latin typeface="標楷體" pitchFamily="65" charset="-120"/>
                <a:ea typeface="標楷體" pitchFamily="65" charset="-120"/>
                <a:cs typeface="+mj-cs"/>
              </a:rPr>
              <a:t>產銷履歷標章使用</a:t>
            </a:r>
            <a:endParaRPr kumimoji="0" lang="zh-TW" altLang="en-US" sz="5400" dirty="0">
              <a:solidFill>
                <a:schemeClr val="tx2">
                  <a:satMod val="130000"/>
                </a:schemeClr>
              </a:solidFill>
              <a:effectLst>
                <a:outerShdw blurRad="50000" dist="30000" dir="5400000" algn="tl" rotWithShape="0">
                  <a:srgbClr val="000000">
                    <a:alpha val="30000"/>
                  </a:srgbClr>
                </a:outerShdw>
              </a:effectLst>
              <a:latin typeface="標楷體" pitchFamily="65" charset="-120"/>
              <a:ea typeface="標楷體" pitchFamily="65" charset="-120"/>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1442" name="內容版面配置區 2"/>
          <p:cNvSpPr>
            <a:spLocks noGrp="1"/>
          </p:cNvSpPr>
          <p:nvPr>
            <p:ph idx="1"/>
          </p:nvPr>
        </p:nvSpPr>
        <p:spPr/>
        <p:txBody>
          <a:bodyPr/>
          <a:lstStyle/>
          <a:p>
            <a:endParaRPr lang="zh-TW" altLang="en-US" smtClean="0"/>
          </a:p>
        </p:txBody>
      </p:sp>
      <p:pic>
        <p:nvPicPr>
          <p:cNvPr id="61443" name="Picture 2"/>
          <p:cNvPicPr>
            <a:picLocks noChangeAspect="1" noChangeArrowheads="1"/>
          </p:cNvPicPr>
          <p:nvPr/>
        </p:nvPicPr>
        <p:blipFill>
          <a:blip r:embed="rId2"/>
          <a:srcRect/>
          <a:stretch>
            <a:fillRect/>
          </a:stretch>
        </p:blipFill>
        <p:spPr bwMode="auto">
          <a:xfrm>
            <a:off x="0" y="0"/>
            <a:ext cx="92503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2466" name="內容版面配置區 2"/>
          <p:cNvSpPr>
            <a:spLocks noGrp="1"/>
          </p:cNvSpPr>
          <p:nvPr>
            <p:ph idx="1"/>
          </p:nvPr>
        </p:nvSpPr>
        <p:spPr/>
        <p:txBody>
          <a:bodyPr/>
          <a:lstStyle/>
          <a:p>
            <a:endParaRPr lang="zh-TW" altLang="en-US" smtClean="0"/>
          </a:p>
        </p:txBody>
      </p:sp>
      <p:pic>
        <p:nvPicPr>
          <p:cNvPr id="62467" name="Picture 2"/>
          <p:cNvPicPr>
            <a:picLocks noChangeAspect="1" noChangeArrowheads="1"/>
          </p:cNvPicPr>
          <p:nvPr/>
        </p:nvPicPr>
        <p:blipFill>
          <a:blip r:embed="rId2"/>
          <a:srcRect/>
          <a:stretch>
            <a:fillRect/>
          </a:stretch>
        </p:blipFill>
        <p:spPr bwMode="auto">
          <a:xfrm>
            <a:off x="0" y="0"/>
            <a:ext cx="9148763" cy="6643688"/>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3490" name="內容版面配置區 2"/>
          <p:cNvSpPr>
            <a:spLocks noGrp="1"/>
          </p:cNvSpPr>
          <p:nvPr>
            <p:ph idx="1"/>
          </p:nvPr>
        </p:nvSpPr>
        <p:spPr/>
        <p:txBody>
          <a:bodyPr/>
          <a:lstStyle/>
          <a:p>
            <a:endParaRPr lang="zh-TW" altLang="en-US" smtClean="0"/>
          </a:p>
        </p:txBody>
      </p:sp>
      <p:pic>
        <p:nvPicPr>
          <p:cNvPr id="63491" name="Picture 2"/>
          <p:cNvPicPr>
            <a:picLocks noChangeAspect="1" noChangeArrowheads="1"/>
          </p:cNvPicPr>
          <p:nvPr/>
        </p:nvPicPr>
        <p:blipFill>
          <a:blip r:embed="rId2"/>
          <a:srcRect/>
          <a:stretch>
            <a:fillRect/>
          </a:stretch>
        </p:blipFill>
        <p:spPr bwMode="auto">
          <a:xfrm>
            <a:off x="0" y="714375"/>
            <a:ext cx="9109075" cy="521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4514" name="內容版面配置區 2"/>
          <p:cNvSpPr>
            <a:spLocks noGrp="1"/>
          </p:cNvSpPr>
          <p:nvPr>
            <p:ph idx="1"/>
          </p:nvPr>
        </p:nvSpPr>
        <p:spPr/>
        <p:txBody>
          <a:bodyPr/>
          <a:lstStyle/>
          <a:p>
            <a:endParaRPr lang="zh-TW" altLang="en-US" smtClean="0"/>
          </a:p>
        </p:txBody>
      </p:sp>
      <p:pic>
        <p:nvPicPr>
          <p:cNvPr id="64515"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571625" y="2286000"/>
            <a:ext cx="7143750" cy="3143250"/>
          </a:xfrm>
        </p:spPr>
        <p:txBody>
          <a:bodyPr>
            <a:normAutofit fontScale="90000"/>
          </a:bodyPr>
          <a:lstStyle/>
          <a:p>
            <a:pPr fontAlgn="auto">
              <a:spcAft>
                <a:spcPts val="0"/>
              </a:spcAft>
              <a:defRPr/>
            </a:pPr>
            <a:r>
              <a:rPr lang="en-US" altLang="zh-TW" dirty="0" smtClean="0">
                <a:solidFill>
                  <a:schemeClr val="tx2">
                    <a:satMod val="130000"/>
                  </a:schemeClr>
                </a:solidFill>
              </a:rPr>
              <a:t>◎</a:t>
            </a:r>
            <a:r>
              <a:rPr lang="zh-TW" altLang="en-US" dirty="0" smtClean="0">
                <a:solidFill>
                  <a:schemeClr val="tx2">
                    <a:satMod val="130000"/>
                  </a:schemeClr>
                </a:solidFill>
              </a:rPr>
              <a:t>溯源餐廳</a:t>
            </a:r>
            <a:r>
              <a:rPr lang="en-US" altLang="zh-TW" dirty="0" smtClean="0">
                <a:solidFill>
                  <a:schemeClr val="tx2">
                    <a:satMod val="130000"/>
                  </a:schemeClr>
                </a:solidFill>
              </a:rPr>
              <a:t/>
            </a:r>
            <a:br>
              <a:rPr lang="en-US" altLang="zh-TW" dirty="0" smtClean="0">
                <a:solidFill>
                  <a:schemeClr val="tx2">
                    <a:satMod val="130000"/>
                  </a:schemeClr>
                </a:solidFill>
              </a:rPr>
            </a:br>
            <a:r>
              <a:rPr lang="en-US" altLang="zh-TW" dirty="0" smtClean="0">
                <a:solidFill>
                  <a:schemeClr val="tx2">
                    <a:satMod val="130000"/>
                  </a:schemeClr>
                </a:solidFill>
              </a:rPr>
              <a:t>◎</a:t>
            </a:r>
            <a:r>
              <a:rPr lang="zh-TW" altLang="en-US" dirty="0" smtClean="0">
                <a:solidFill>
                  <a:schemeClr val="tx2">
                    <a:satMod val="130000"/>
                  </a:schemeClr>
                </a:solidFill>
              </a:rPr>
              <a:t>企業形象提升</a:t>
            </a:r>
            <a:r>
              <a:rPr lang="en-US" altLang="zh-TW" dirty="0" smtClean="0">
                <a:solidFill>
                  <a:schemeClr val="tx2">
                    <a:satMod val="130000"/>
                  </a:schemeClr>
                </a:solidFill>
              </a:rPr>
              <a:t/>
            </a:r>
            <a:br>
              <a:rPr lang="en-US" altLang="zh-TW" dirty="0" smtClean="0">
                <a:solidFill>
                  <a:schemeClr val="tx2">
                    <a:satMod val="130000"/>
                  </a:schemeClr>
                </a:solidFill>
              </a:rPr>
            </a:br>
            <a:r>
              <a:rPr lang="en-US" altLang="zh-TW" dirty="0" smtClean="0">
                <a:solidFill>
                  <a:schemeClr val="tx2">
                    <a:satMod val="130000"/>
                  </a:schemeClr>
                </a:solidFill>
              </a:rPr>
              <a:t>◎</a:t>
            </a:r>
            <a:r>
              <a:rPr lang="zh-TW" altLang="en-US" dirty="0" smtClean="0">
                <a:solidFill>
                  <a:schemeClr val="tx2">
                    <a:satMod val="130000"/>
                  </a:schemeClr>
                </a:solidFill>
              </a:rPr>
              <a:t>設置產銷履歷專櫃或拍賣專區</a:t>
            </a:r>
            <a:r>
              <a:rPr lang="en-US" altLang="zh-TW" dirty="0" smtClean="0">
                <a:solidFill>
                  <a:schemeClr val="tx2">
                    <a:satMod val="130000"/>
                  </a:schemeClr>
                </a:solidFill>
              </a:rPr>
              <a:t/>
            </a:r>
            <a:br>
              <a:rPr lang="en-US" altLang="zh-TW" dirty="0" smtClean="0">
                <a:solidFill>
                  <a:schemeClr val="tx2">
                    <a:satMod val="130000"/>
                  </a:schemeClr>
                </a:solidFill>
              </a:rPr>
            </a:br>
            <a:r>
              <a:rPr lang="en-US" altLang="zh-TW" dirty="0" smtClean="0">
                <a:solidFill>
                  <a:schemeClr val="tx2">
                    <a:satMod val="130000"/>
                  </a:schemeClr>
                </a:solidFill>
              </a:rPr>
              <a:t>◎</a:t>
            </a:r>
            <a:r>
              <a:rPr lang="zh-TW" altLang="en-US" dirty="0" smtClean="0">
                <a:solidFill>
                  <a:schemeClr val="tx2">
                    <a:satMod val="130000"/>
                  </a:schemeClr>
                </a:solidFill>
              </a:rPr>
              <a:t>消費信心提升</a:t>
            </a:r>
            <a:r>
              <a:rPr lang="en-US" altLang="zh-TW" dirty="0" smtClean="0">
                <a:solidFill>
                  <a:schemeClr val="tx2">
                    <a:satMod val="130000"/>
                  </a:schemeClr>
                </a:solidFill>
              </a:rPr>
              <a:t> </a:t>
            </a:r>
            <a:br>
              <a:rPr lang="en-US" altLang="zh-TW" dirty="0" smtClean="0">
                <a:solidFill>
                  <a:schemeClr val="tx2">
                    <a:satMod val="130000"/>
                  </a:schemeClr>
                </a:solidFill>
              </a:rPr>
            </a:br>
            <a:r>
              <a:rPr lang="en-US" altLang="zh-TW" dirty="0" smtClean="0">
                <a:solidFill>
                  <a:schemeClr val="tx2">
                    <a:satMod val="130000"/>
                  </a:schemeClr>
                </a:solidFill>
              </a:rPr>
              <a:t>◎</a:t>
            </a:r>
            <a:r>
              <a:rPr lang="zh-TW" altLang="en-US" dirty="0" smtClean="0">
                <a:solidFill>
                  <a:schemeClr val="tx2">
                    <a:satMod val="130000"/>
                  </a:schemeClr>
                </a:solidFill>
              </a:rPr>
              <a:t>食農教育</a:t>
            </a:r>
            <a:r>
              <a:rPr lang="en-US" altLang="zh-TW" dirty="0" smtClean="0">
                <a:solidFill>
                  <a:schemeClr val="tx2">
                    <a:satMod val="130000"/>
                  </a:schemeClr>
                </a:solidFill>
              </a:rPr>
              <a:t/>
            </a:r>
            <a:br>
              <a:rPr lang="en-US" altLang="zh-TW" dirty="0" smtClean="0">
                <a:solidFill>
                  <a:schemeClr val="tx2">
                    <a:satMod val="130000"/>
                  </a:schemeClr>
                </a:solidFill>
              </a:rPr>
            </a:br>
            <a:r>
              <a:rPr lang="en-US" altLang="zh-TW" dirty="0" smtClean="0">
                <a:solidFill>
                  <a:schemeClr val="tx2">
                    <a:satMod val="130000"/>
                  </a:schemeClr>
                </a:solidFill>
              </a:rPr>
              <a:t/>
            </a:r>
            <a:br>
              <a:rPr lang="en-US" altLang="zh-TW" dirty="0" smtClean="0">
                <a:solidFill>
                  <a:schemeClr val="tx2">
                    <a:satMod val="130000"/>
                  </a:schemeClr>
                </a:solidFill>
              </a:rPr>
            </a:br>
            <a:endParaRPr lang="zh-TW" altLang="en-US" dirty="0">
              <a:solidFill>
                <a:schemeClr val="tx2">
                  <a:satMod val="130000"/>
                </a:schemeClr>
              </a:solidFill>
            </a:endParaRPr>
          </a:p>
        </p:txBody>
      </p:sp>
      <p:sp>
        <p:nvSpPr>
          <p:cNvPr id="4" name="標題 3"/>
          <p:cNvSpPr txBox="1">
            <a:spLocks/>
          </p:cNvSpPr>
          <p:nvPr/>
        </p:nvSpPr>
        <p:spPr>
          <a:xfrm>
            <a:off x="1143000" y="285750"/>
            <a:ext cx="7497763" cy="769938"/>
          </a:xfrm>
          <a:prstGeom prst="rect">
            <a:avLst/>
          </a:prstGeom>
          <a:noFill/>
        </p:spPr>
        <p:txBody>
          <a:bodyPr anchor="ctr">
            <a:spAutoFit/>
          </a:bodyPr>
          <a:lstStyle/>
          <a:p>
            <a:pPr fontAlgn="auto">
              <a:spcAft>
                <a:spcPts val="0"/>
              </a:spcAft>
              <a:buClr>
                <a:srgbClr val="FF0000"/>
              </a:buClr>
              <a:buFont typeface="Wingdings" pitchFamily="2" charset="2"/>
              <a:buChar char="l"/>
              <a:defRPr/>
            </a:pPr>
            <a:r>
              <a:rPr kumimoji="0" lang="zh-TW" altLang="en-US" sz="4400" dirty="0">
                <a:solidFill>
                  <a:schemeClr val="tx2">
                    <a:satMod val="130000"/>
                  </a:schemeClr>
                </a:solidFill>
                <a:effectLst>
                  <a:outerShdw blurRad="50000" dist="30000" dir="5400000" algn="tl" rotWithShape="0">
                    <a:srgbClr val="000000">
                      <a:alpha val="30000"/>
                    </a:srgbClr>
                  </a:outerShdw>
                </a:effectLst>
                <a:latin typeface="標楷體" pitchFamily="65" charset="-120"/>
                <a:ea typeface="標楷體" pitchFamily="65" charset="-120"/>
                <a:cs typeface="+mj-cs"/>
              </a:rPr>
              <a:t>產銷履歷推廣與應用</a:t>
            </a:r>
            <a:endParaRPr kumimoji="0" lang="zh-TW" altLang="en-US" sz="4400" dirty="0">
              <a:solidFill>
                <a:schemeClr val="tx2">
                  <a:satMod val="130000"/>
                </a:schemeClr>
              </a:solidFill>
              <a:effectLst>
                <a:outerShdw blurRad="50000" dist="30000" dir="5400000" algn="tl" rotWithShape="0">
                  <a:srgbClr val="000000">
                    <a:alpha val="30000"/>
                  </a:srgbClr>
                </a:outerShdw>
              </a:effectLst>
              <a:latin typeface="標楷體" pitchFamily="65" charset="-120"/>
              <a:ea typeface="標楷體" pitchFamily="65" charset="-120"/>
              <a:cs typeface="+mj-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6562" name="內容版面配置區 2"/>
          <p:cNvSpPr>
            <a:spLocks noGrp="1"/>
          </p:cNvSpPr>
          <p:nvPr>
            <p:ph idx="1"/>
          </p:nvPr>
        </p:nvSpPr>
        <p:spPr/>
        <p:txBody>
          <a:bodyPr/>
          <a:lstStyle/>
          <a:p>
            <a:endParaRPr lang="zh-TW" altLang="en-US" smtClean="0"/>
          </a:p>
        </p:txBody>
      </p:sp>
      <p:pic>
        <p:nvPicPr>
          <p:cNvPr id="66563" name="Picture 2"/>
          <p:cNvPicPr>
            <a:picLocks noChangeAspect="1" noChangeArrowheads="1"/>
          </p:cNvPicPr>
          <p:nvPr/>
        </p:nvPicPr>
        <p:blipFill>
          <a:blip r:embed="rId2"/>
          <a:srcRect/>
          <a:stretch>
            <a:fillRect/>
          </a:stretch>
        </p:blipFill>
        <p:spPr bwMode="auto">
          <a:xfrm>
            <a:off x="14288" y="285750"/>
            <a:ext cx="9129712" cy="6215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7586" name="內容版面配置區 2"/>
          <p:cNvSpPr>
            <a:spLocks noGrp="1"/>
          </p:cNvSpPr>
          <p:nvPr>
            <p:ph idx="1"/>
          </p:nvPr>
        </p:nvSpPr>
        <p:spPr/>
        <p:txBody>
          <a:bodyPr/>
          <a:lstStyle/>
          <a:p>
            <a:endParaRPr lang="zh-TW" altLang="en-US" smtClean="0"/>
          </a:p>
        </p:txBody>
      </p:sp>
      <p:pic>
        <p:nvPicPr>
          <p:cNvPr id="67587" name="Picture 2"/>
          <p:cNvPicPr>
            <a:picLocks noChangeAspect="1" noChangeArrowheads="1"/>
          </p:cNvPicPr>
          <p:nvPr/>
        </p:nvPicPr>
        <p:blipFill>
          <a:blip r:embed="rId2"/>
          <a:srcRect/>
          <a:stretch>
            <a:fillRect/>
          </a:stretch>
        </p:blipFill>
        <p:spPr bwMode="auto">
          <a:xfrm>
            <a:off x="0" y="0"/>
            <a:ext cx="9053513" cy="6643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85875" y="2571750"/>
            <a:ext cx="7497763" cy="1143000"/>
          </a:xfrm>
        </p:spPr>
        <p:txBody>
          <a:bodyPr/>
          <a:lstStyle/>
          <a:p>
            <a:pPr fontAlgn="auto">
              <a:spcAft>
                <a:spcPts val="0"/>
              </a:spcAft>
              <a:defRPr/>
            </a:pPr>
            <a:r>
              <a:rPr lang="zh-TW" altLang="en-US" sz="4800" dirty="0" smtClean="0">
                <a:solidFill>
                  <a:schemeClr val="tx2">
                    <a:satMod val="130000"/>
                  </a:schemeClr>
                </a:solidFill>
              </a:rPr>
              <a:t>產銷履歷推廣</a:t>
            </a:r>
            <a:r>
              <a:rPr lang="en-US" altLang="zh-TW" sz="4800" dirty="0" smtClean="0">
                <a:solidFill>
                  <a:schemeClr val="tx2">
                    <a:satMod val="130000"/>
                  </a:schemeClr>
                </a:solidFill>
              </a:rPr>
              <a:t>—</a:t>
            </a:r>
            <a:r>
              <a:rPr lang="zh-TW" altLang="en-US" sz="4800" dirty="0" smtClean="0">
                <a:solidFill>
                  <a:schemeClr val="tx2">
                    <a:satMod val="130000"/>
                  </a:schemeClr>
                </a:solidFill>
              </a:rPr>
              <a:t>溯源餐廳</a:t>
            </a:r>
            <a:endParaRPr lang="zh-TW" altLang="en-US" sz="4800" dirty="0">
              <a:solidFill>
                <a:schemeClr val="tx2">
                  <a:satMod val="130000"/>
                </a:schemeClr>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69634" name="內容版面配置區 2"/>
          <p:cNvSpPr>
            <a:spLocks noGrp="1"/>
          </p:cNvSpPr>
          <p:nvPr>
            <p:ph idx="1"/>
          </p:nvPr>
        </p:nvSpPr>
        <p:spPr/>
        <p:txBody>
          <a:bodyPr/>
          <a:lstStyle/>
          <a:p>
            <a:endParaRPr lang="zh-TW" altLang="en-US" smtClean="0"/>
          </a:p>
        </p:txBody>
      </p:sp>
      <p:pic>
        <p:nvPicPr>
          <p:cNvPr id="69635" name="Picture 3"/>
          <p:cNvPicPr>
            <a:picLocks noChangeAspect="1" noChangeArrowheads="1"/>
          </p:cNvPicPr>
          <p:nvPr/>
        </p:nvPicPr>
        <p:blipFill>
          <a:blip r:embed="rId2"/>
          <a:srcRect/>
          <a:stretch>
            <a:fillRect/>
          </a:stretch>
        </p:blipFill>
        <p:spPr bwMode="auto">
          <a:xfrm>
            <a:off x="0" y="714375"/>
            <a:ext cx="9078913" cy="5357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0658" name="內容版面配置區 2"/>
          <p:cNvSpPr>
            <a:spLocks noGrp="1"/>
          </p:cNvSpPr>
          <p:nvPr>
            <p:ph idx="1"/>
          </p:nvPr>
        </p:nvSpPr>
        <p:spPr/>
        <p:txBody>
          <a:bodyPr/>
          <a:lstStyle/>
          <a:p>
            <a:endParaRPr lang="zh-TW" altLang="en-US" smtClean="0"/>
          </a:p>
        </p:txBody>
      </p:sp>
      <p:pic>
        <p:nvPicPr>
          <p:cNvPr id="70659" name="Picture 2"/>
          <p:cNvPicPr>
            <a:picLocks noChangeAspect="1" noChangeArrowheads="1"/>
          </p:cNvPicPr>
          <p:nvPr/>
        </p:nvPicPr>
        <p:blipFill>
          <a:blip r:embed="rId2"/>
          <a:srcRect/>
          <a:stretch>
            <a:fillRect/>
          </a:stretch>
        </p:blipFill>
        <p:spPr bwMode="auto">
          <a:xfrm>
            <a:off x="0" y="187325"/>
            <a:ext cx="9144000" cy="6483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1682" name="內容版面配置區 2"/>
          <p:cNvSpPr>
            <a:spLocks noGrp="1"/>
          </p:cNvSpPr>
          <p:nvPr>
            <p:ph idx="1"/>
          </p:nvPr>
        </p:nvSpPr>
        <p:spPr/>
        <p:txBody>
          <a:bodyPr/>
          <a:lstStyle/>
          <a:p>
            <a:endParaRPr lang="zh-TW" altLang="en-US" smtClean="0"/>
          </a:p>
        </p:txBody>
      </p:sp>
      <p:pic>
        <p:nvPicPr>
          <p:cNvPr id="71683" name="Picture 2"/>
          <p:cNvPicPr>
            <a:picLocks noChangeAspect="1" noChangeArrowheads="1"/>
          </p:cNvPicPr>
          <p:nvPr/>
        </p:nvPicPr>
        <p:blipFill>
          <a:blip r:embed="rId2"/>
          <a:srcRect/>
          <a:stretch>
            <a:fillRect/>
          </a:stretch>
        </p:blipFill>
        <p:spPr bwMode="auto">
          <a:xfrm>
            <a:off x="0" y="44450"/>
            <a:ext cx="9202738" cy="681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2706" name="內容版面配置區 2"/>
          <p:cNvSpPr>
            <a:spLocks noGrp="1"/>
          </p:cNvSpPr>
          <p:nvPr>
            <p:ph idx="1"/>
          </p:nvPr>
        </p:nvSpPr>
        <p:spPr/>
        <p:txBody>
          <a:bodyPr/>
          <a:lstStyle/>
          <a:p>
            <a:endParaRPr lang="zh-TW" altLang="en-US" smtClean="0"/>
          </a:p>
        </p:txBody>
      </p:sp>
      <p:pic>
        <p:nvPicPr>
          <p:cNvPr id="72707" name="Picture 2"/>
          <p:cNvPicPr>
            <a:picLocks noChangeAspect="1" noChangeArrowheads="1"/>
          </p:cNvPicPr>
          <p:nvPr/>
        </p:nvPicPr>
        <p:blipFill>
          <a:blip r:embed="rId2"/>
          <a:srcRect/>
          <a:stretch>
            <a:fillRect/>
          </a:stretch>
        </p:blipFill>
        <p:spPr bwMode="auto">
          <a:xfrm>
            <a:off x="0" y="214313"/>
            <a:ext cx="9163050" cy="6643687"/>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3730" name="內容版面配置區 2"/>
          <p:cNvSpPr>
            <a:spLocks noGrp="1"/>
          </p:cNvSpPr>
          <p:nvPr>
            <p:ph idx="1"/>
          </p:nvPr>
        </p:nvSpPr>
        <p:spPr/>
        <p:txBody>
          <a:bodyPr/>
          <a:lstStyle/>
          <a:p>
            <a:endParaRPr lang="zh-TW" altLang="en-US" smtClean="0"/>
          </a:p>
        </p:txBody>
      </p:sp>
      <p:pic>
        <p:nvPicPr>
          <p:cNvPr id="73731" name="Picture 2"/>
          <p:cNvPicPr>
            <a:picLocks noChangeAspect="1" noChangeArrowheads="1"/>
          </p:cNvPicPr>
          <p:nvPr/>
        </p:nvPicPr>
        <p:blipFill>
          <a:blip r:embed="rId2"/>
          <a:srcRect/>
          <a:stretch>
            <a:fillRect/>
          </a:stretch>
        </p:blipFill>
        <p:spPr bwMode="auto">
          <a:xfrm>
            <a:off x="-23813" y="357188"/>
            <a:ext cx="9085263" cy="6072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4754" name="內容版面配置區 2"/>
          <p:cNvSpPr>
            <a:spLocks noGrp="1"/>
          </p:cNvSpPr>
          <p:nvPr>
            <p:ph idx="1"/>
          </p:nvPr>
        </p:nvSpPr>
        <p:spPr/>
        <p:txBody>
          <a:bodyPr/>
          <a:lstStyle/>
          <a:p>
            <a:endParaRPr lang="zh-TW" altLang="en-US" smtClean="0"/>
          </a:p>
        </p:txBody>
      </p:sp>
      <p:pic>
        <p:nvPicPr>
          <p:cNvPr id="74755" name="Picture 2"/>
          <p:cNvPicPr>
            <a:picLocks noChangeAspect="1" noChangeArrowheads="1"/>
          </p:cNvPicPr>
          <p:nvPr/>
        </p:nvPicPr>
        <p:blipFill>
          <a:blip r:embed="rId2"/>
          <a:srcRect/>
          <a:stretch>
            <a:fillRect/>
          </a:stretch>
        </p:blipFill>
        <p:spPr bwMode="auto">
          <a:xfrm>
            <a:off x="0" y="357188"/>
            <a:ext cx="9109075" cy="6215062"/>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5778" name="內容版面配置區 2"/>
          <p:cNvSpPr>
            <a:spLocks noGrp="1"/>
          </p:cNvSpPr>
          <p:nvPr>
            <p:ph idx="1"/>
          </p:nvPr>
        </p:nvSpPr>
        <p:spPr/>
        <p:txBody>
          <a:bodyPr/>
          <a:lstStyle/>
          <a:p>
            <a:endParaRPr lang="zh-TW" altLang="en-US" smtClean="0"/>
          </a:p>
        </p:txBody>
      </p:sp>
      <p:pic>
        <p:nvPicPr>
          <p:cNvPr id="75779" name="Picture 2"/>
          <p:cNvPicPr>
            <a:picLocks noChangeAspect="1" noChangeArrowheads="1"/>
          </p:cNvPicPr>
          <p:nvPr/>
        </p:nvPicPr>
        <p:blipFill>
          <a:blip r:embed="rId2"/>
          <a:srcRect/>
          <a:stretch>
            <a:fillRect/>
          </a:stretch>
        </p:blipFill>
        <p:spPr bwMode="auto">
          <a:xfrm>
            <a:off x="0" y="0"/>
            <a:ext cx="9144000" cy="6500813"/>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6802" name="內容版面配置區 2"/>
          <p:cNvSpPr>
            <a:spLocks noGrp="1"/>
          </p:cNvSpPr>
          <p:nvPr>
            <p:ph idx="1"/>
          </p:nvPr>
        </p:nvSpPr>
        <p:spPr/>
        <p:txBody>
          <a:bodyPr/>
          <a:lstStyle/>
          <a:p>
            <a:endParaRPr lang="zh-TW" altLang="en-US" smtClean="0"/>
          </a:p>
        </p:txBody>
      </p:sp>
      <p:pic>
        <p:nvPicPr>
          <p:cNvPr id="76803"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7826" name="內容版面配置區 2"/>
          <p:cNvSpPr>
            <a:spLocks noGrp="1"/>
          </p:cNvSpPr>
          <p:nvPr>
            <p:ph idx="1"/>
          </p:nvPr>
        </p:nvSpPr>
        <p:spPr/>
        <p:txBody>
          <a:bodyPr/>
          <a:lstStyle/>
          <a:p>
            <a:endParaRPr lang="zh-TW" altLang="en-US" smtClean="0"/>
          </a:p>
        </p:txBody>
      </p:sp>
      <p:pic>
        <p:nvPicPr>
          <p:cNvPr id="77827" name="Picture 2"/>
          <p:cNvPicPr>
            <a:picLocks noChangeAspect="1" noChangeArrowheads="1"/>
          </p:cNvPicPr>
          <p:nvPr/>
        </p:nvPicPr>
        <p:blipFill>
          <a:blip r:embed="rId2"/>
          <a:srcRect/>
          <a:stretch>
            <a:fillRect/>
          </a:stretch>
        </p:blipFill>
        <p:spPr bwMode="auto">
          <a:xfrm>
            <a:off x="0" y="0"/>
            <a:ext cx="9104313" cy="6643688"/>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8850" name="內容版面配置區 2"/>
          <p:cNvSpPr>
            <a:spLocks noGrp="1"/>
          </p:cNvSpPr>
          <p:nvPr>
            <p:ph idx="1"/>
          </p:nvPr>
        </p:nvSpPr>
        <p:spPr/>
        <p:txBody>
          <a:bodyPr/>
          <a:lstStyle/>
          <a:p>
            <a:endParaRPr lang="zh-TW" altLang="en-US" smtClean="0"/>
          </a:p>
        </p:txBody>
      </p:sp>
      <p:pic>
        <p:nvPicPr>
          <p:cNvPr id="78851" name="Picture 2"/>
          <p:cNvPicPr>
            <a:picLocks noChangeAspect="1" noChangeArrowheads="1"/>
          </p:cNvPicPr>
          <p:nvPr/>
        </p:nvPicPr>
        <p:blipFill>
          <a:blip r:embed="rId2"/>
          <a:srcRect/>
          <a:stretch>
            <a:fillRect/>
          </a:stretch>
        </p:blipFill>
        <p:spPr bwMode="auto">
          <a:xfrm>
            <a:off x="0" y="428625"/>
            <a:ext cx="9215438" cy="5786438"/>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79874" name="內容版面配置區 2"/>
          <p:cNvSpPr>
            <a:spLocks noGrp="1"/>
          </p:cNvSpPr>
          <p:nvPr>
            <p:ph idx="1"/>
          </p:nvPr>
        </p:nvSpPr>
        <p:spPr/>
        <p:txBody>
          <a:bodyPr/>
          <a:lstStyle/>
          <a:p>
            <a:endParaRPr lang="zh-TW" altLang="en-US" smtClean="0"/>
          </a:p>
        </p:txBody>
      </p:sp>
      <p:pic>
        <p:nvPicPr>
          <p:cNvPr id="79875" name="Picture 2"/>
          <p:cNvPicPr>
            <a:picLocks noChangeAspect="1" noChangeArrowheads="1"/>
          </p:cNvPicPr>
          <p:nvPr/>
        </p:nvPicPr>
        <p:blipFill>
          <a:blip r:embed="rId2"/>
          <a:srcRect/>
          <a:stretch>
            <a:fillRect/>
          </a:stretch>
        </p:blipFill>
        <p:spPr bwMode="auto">
          <a:xfrm>
            <a:off x="0" y="571500"/>
            <a:ext cx="9120188" cy="5357813"/>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80898" name="內容版面配置區 2"/>
          <p:cNvSpPr>
            <a:spLocks noGrp="1"/>
          </p:cNvSpPr>
          <p:nvPr>
            <p:ph idx="1"/>
          </p:nvPr>
        </p:nvSpPr>
        <p:spPr/>
        <p:txBody>
          <a:bodyPr/>
          <a:lstStyle/>
          <a:p>
            <a:endParaRPr lang="zh-TW" altLang="en-US" smtClean="0"/>
          </a:p>
        </p:txBody>
      </p:sp>
      <p:pic>
        <p:nvPicPr>
          <p:cNvPr id="80899" name="Picture 2"/>
          <p:cNvPicPr>
            <a:picLocks noChangeAspect="1" noChangeArrowheads="1"/>
          </p:cNvPicPr>
          <p:nvPr/>
        </p:nvPicPr>
        <p:blipFill>
          <a:blip r:embed="rId2"/>
          <a:srcRect/>
          <a:stretch>
            <a:fillRect/>
          </a:stretch>
        </p:blipFill>
        <p:spPr bwMode="auto">
          <a:xfrm>
            <a:off x="0" y="0"/>
            <a:ext cx="9131300" cy="4143375"/>
          </a:xfrm>
          <a:prstGeom prst="rect">
            <a:avLst/>
          </a:prstGeom>
          <a:noFill/>
          <a:ln w="9525">
            <a:noFill/>
            <a:miter lim="800000"/>
            <a:headEnd/>
            <a:tailEnd/>
          </a:ln>
        </p:spPr>
      </p:pic>
      <p:pic>
        <p:nvPicPr>
          <p:cNvPr id="80900" name="Picture 3"/>
          <p:cNvPicPr>
            <a:picLocks noChangeAspect="1" noChangeArrowheads="1"/>
          </p:cNvPicPr>
          <p:nvPr/>
        </p:nvPicPr>
        <p:blipFill>
          <a:blip r:embed="rId3"/>
          <a:srcRect/>
          <a:stretch>
            <a:fillRect/>
          </a:stretch>
        </p:blipFill>
        <p:spPr bwMode="auto">
          <a:xfrm>
            <a:off x="285750" y="3357563"/>
            <a:ext cx="4725988" cy="3500437"/>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81922" name="內容版面配置區 2"/>
          <p:cNvSpPr>
            <a:spLocks noGrp="1"/>
          </p:cNvSpPr>
          <p:nvPr>
            <p:ph idx="1"/>
          </p:nvPr>
        </p:nvSpPr>
        <p:spPr/>
        <p:txBody>
          <a:bodyPr/>
          <a:lstStyle/>
          <a:p>
            <a:endParaRPr lang="zh-TW" altLang="en-US" smtClean="0"/>
          </a:p>
        </p:txBody>
      </p:sp>
      <p:pic>
        <p:nvPicPr>
          <p:cNvPr id="81923" name="Picture 2"/>
          <p:cNvPicPr>
            <a:picLocks noChangeAspect="1" noChangeArrowheads="1"/>
          </p:cNvPicPr>
          <p:nvPr/>
        </p:nvPicPr>
        <p:blipFill>
          <a:blip r:embed="rId2"/>
          <a:srcRect/>
          <a:stretch>
            <a:fillRect/>
          </a:stretch>
        </p:blipFill>
        <p:spPr bwMode="auto">
          <a:xfrm>
            <a:off x="0" y="285750"/>
            <a:ext cx="9178925" cy="6357938"/>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82946" name="內容版面配置區 2"/>
          <p:cNvSpPr>
            <a:spLocks noGrp="1"/>
          </p:cNvSpPr>
          <p:nvPr>
            <p:ph idx="1"/>
          </p:nvPr>
        </p:nvSpPr>
        <p:spPr/>
        <p:txBody>
          <a:bodyPr/>
          <a:lstStyle/>
          <a:p>
            <a:endParaRPr lang="zh-TW" altLang="en-US" smtClean="0"/>
          </a:p>
        </p:txBody>
      </p:sp>
      <p:pic>
        <p:nvPicPr>
          <p:cNvPr id="82947" name="Picture 2"/>
          <p:cNvPicPr>
            <a:picLocks noChangeAspect="1" noChangeArrowheads="1"/>
          </p:cNvPicPr>
          <p:nvPr/>
        </p:nvPicPr>
        <p:blipFill>
          <a:blip r:embed="rId2"/>
          <a:srcRect/>
          <a:stretch>
            <a:fillRect/>
          </a:stretch>
        </p:blipFill>
        <p:spPr bwMode="auto">
          <a:xfrm>
            <a:off x="0" y="0"/>
            <a:ext cx="9110663" cy="6500813"/>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83970" name="內容版面配置區 2"/>
          <p:cNvSpPr>
            <a:spLocks noGrp="1"/>
          </p:cNvSpPr>
          <p:nvPr>
            <p:ph idx="1"/>
          </p:nvPr>
        </p:nvSpPr>
        <p:spPr/>
        <p:txBody>
          <a:bodyPr/>
          <a:lstStyle/>
          <a:p>
            <a:endParaRPr lang="zh-TW" altLang="en-US" smtClean="0"/>
          </a:p>
        </p:txBody>
      </p:sp>
      <p:pic>
        <p:nvPicPr>
          <p:cNvPr id="83971"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內容版面配置區 2"/>
          <p:cNvSpPr>
            <a:spLocks noGrp="1"/>
          </p:cNvSpPr>
          <p:nvPr>
            <p:ph idx="1"/>
          </p:nvPr>
        </p:nvSpPr>
        <p:spPr/>
        <p:txBody>
          <a:bodyPr/>
          <a:lstStyle/>
          <a:p>
            <a:endParaRPr lang="zh-TW" altLang="en-US" smtClean="0"/>
          </a:p>
        </p:txBody>
      </p:sp>
      <p:sp>
        <p:nvSpPr>
          <p:cNvPr id="4" name="標題 3"/>
          <p:cNvSpPr txBox="1">
            <a:spLocks noGrp="1"/>
          </p:cNvSpPr>
          <p:nvPr>
            <p:ph type="title"/>
          </p:nvPr>
        </p:nvSpPr>
        <p:spPr>
          <a:xfrm>
            <a:off x="1435100" y="274638"/>
            <a:ext cx="7499350" cy="646112"/>
          </a:xfrm>
        </p:spPr>
        <p:txBody>
          <a:bodyPr wrap="square" rtlCol="0">
            <a:spAutoFit/>
          </a:bodyPr>
          <a:lstStyle/>
          <a:p>
            <a:pPr fontAlgn="auto">
              <a:spcAft>
                <a:spcPts val="0"/>
              </a:spcAft>
              <a:buClr>
                <a:srgbClr val="FF0000"/>
              </a:buClr>
              <a:buFont typeface="Wingdings" pitchFamily="2" charset="2"/>
              <a:buChar char="l"/>
              <a:defRPr/>
            </a:pPr>
            <a:r>
              <a:rPr lang="zh-TW" altLang="en-US" sz="3600" dirty="0" smtClean="0">
                <a:solidFill>
                  <a:schemeClr val="tx2">
                    <a:satMod val="130000"/>
                  </a:schemeClr>
                </a:solidFill>
                <a:latin typeface="標楷體" pitchFamily="65" charset="-120"/>
                <a:ea typeface="標楷體" pitchFamily="65" charset="-120"/>
              </a:rPr>
              <a:t>產銷履歷哪裡好</a:t>
            </a:r>
            <a:r>
              <a:rPr lang="en-US" altLang="zh-TW" sz="3600" dirty="0" smtClean="0">
                <a:solidFill>
                  <a:schemeClr val="tx2">
                    <a:satMod val="130000"/>
                  </a:schemeClr>
                </a:solidFill>
                <a:latin typeface="標楷體" pitchFamily="65" charset="-120"/>
                <a:ea typeface="標楷體" pitchFamily="65" charset="-120"/>
              </a:rPr>
              <a:t>?</a:t>
            </a:r>
            <a:endParaRPr lang="zh-TW" altLang="en-US" sz="3600" dirty="0">
              <a:solidFill>
                <a:schemeClr val="tx2">
                  <a:satMod val="130000"/>
                </a:schemeClr>
              </a:solidFill>
              <a:latin typeface="標楷體" pitchFamily="65" charset="-120"/>
              <a:ea typeface="標楷體" pitchFamily="65" charset="-120"/>
            </a:endParaRPr>
          </a:p>
        </p:txBody>
      </p:sp>
      <p:pic>
        <p:nvPicPr>
          <p:cNvPr id="84995" name="Picture 2"/>
          <p:cNvPicPr>
            <a:picLocks noChangeAspect="1" noChangeArrowheads="1"/>
          </p:cNvPicPr>
          <p:nvPr/>
        </p:nvPicPr>
        <p:blipFill>
          <a:blip r:embed="rId2"/>
          <a:srcRect/>
          <a:stretch>
            <a:fillRect/>
          </a:stretch>
        </p:blipFill>
        <p:spPr bwMode="auto">
          <a:xfrm>
            <a:off x="1033463" y="928688"/>
            <a:ext cx="8110537" cy="557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2"/>
          <p:cNvPicPr>
            <a:picLocks noChangeAspect="1" noChangeArrowheads="1"/>
          </p:cNvPicPr>
          <p:nvPr/>
        </p:nvPicPr>
        <p:blipFill>
          <a:blip r:embed="rId2"/>
          <a:srcRect/>
          <a:stretch>
            <a:fillRect/>
          </a:stretch>
        </p:blipFill>
        <p:spPr bwMode="auto">
          <a:xfrm>
            <a:off x="1144588" y="0"/>
            <a:ext cx="7999412" cy="6858000"/>
          </a:xfrm>
          <a:prstGeom prst="rect">
            <a:avLst/>
          </a:prstGeom>
          <a:noFill/>
          <a:ln w="9525">
            <a:noFill/>
            <a:miter lim="800000"/>
            <a:headEnd/>
            <a:tailEnd/>
          </a:ln>
        </p:spPr>
      </p:pic>
      <p:sp>
        <p:nvSpPr>
          <p:cNvPr id="4" name="標題 3"/>
          <p:cNvSpPr txBox="1">
            <a:spLocks noGrp="1"/>
          </p:cNvSpPr>
          <p:nvPr>
            <p:ph type="title"/>
          </p:nvPr>
        </p:nvSpPr>
        <p:spPr>
          <a:xfrm>
            <a:off x="1435100" y="274638"/>
            <a:ext cx="7499350" cy="646112"/>
          </a:xfrm>
        </p:spPr>
        <p:txBody>
          <a:bodyPr wrap="square" rtlCol="0">
            <a:spAutoFit/>
          </a:bodyPr>
          <a:lstStyle/>
          <a:p>
            <a:pPr fontAlgn="auto">
              <a:spcAft>
                <a:spcPts val="0"/>
              </a:spcAft>
              <a:buClr>
                <a:srgbClr val="FF0000"/>
              </a:buClr>
              <a:buFont typeface="Wingdings" pitchFamily="2" charset="2"/>
              <a:buChar char="l"/>
              <a:defRPr/>
            </a:pPr>
            <a:r>
              <a:rPr lang="zh-TW" altLang="en-US" sz="3600" dirty="0" smtClean="0">
                <a:solidFill>
                  <a:schemeClr val="tx2">
                    <a:satMod val="130000"/>
                  </a:schemeClr>
                </a:solidFill>
                <a:latin typeface="標楷體" pitchFamily="65" charset="-120"/>
                <a:ea typeface="標楷體" pitchFamily="65" charset="-120"/>
              </a:rPr>
              <a:t>產銷履歷哪裡好</a:t>
            </a:r>
            <a:r>
              <a:rPr lang="en-US" altLang="zh-TW" sz="3600" dirty="0" smtClean="0">
                <a:solidFill>
                  <a:schemeClr val="tx2">
                    <a:satMod val="130000"/>
                  </a:schemeClr>
                </a:solidFill>
                <a:latin typeface="標楷體" pitchFamily="65" charset="-120"/>
                <a:ea typeface="標楷體" pitchFamily="65" charset="-120"/>
              </a:rPr>
              <a:t>?</a:t>
            </a:r>
            <a:endParaRPr lang="zh-TW" altLang="en-US" sz="3600" dirty="0">
              <a:solidFill>
                <a:schemeClr val="tx2">
                  <a:satMod val="130000"/>
                </a:schemeClr>
              </a:solidFill>
              <a:latin typeface="標楷體" pitchFamily="65" charset="-120"/>
              <a:ea typeface="標楷體" pitchFamily="65" charset="-12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2"/>
          <p:cNvPicPr>
            <a:picLocks noChangeAspect="1" noChangeArrowheads="1"/>
          </p:cNvPicPr>
          <p:nvPr/>
        </p:nvPicPr>
        <p:blipFill>
          <a:blip r:embed="rId2"/>
          <a:srcRect/>
          <a:stretch>
            <a:fillRect/>
          </a:stretch>
        </p:blipFill>
        <p:spPr bwMode="auto">
          <a:xfrm>
            <a:off x="1071563" y="214313"/>
            <a:ext cx="8010525" cy="6215062"/>
          </a:xfrm>
          <a:prstGeom prst="rect">
            <a:avLst/>
          </a:prstGeom>
          <a:noFill/>
          <a:ln w="9525">
            <a:noFill/>
            <a:miter lim="800000"/>
            <a:headEnd/>
            <a:tailEnd/>
          </a:ln>
        </p:spPr>
      </p:pic>
      <p:sp>
        <p:nvSpPr>
          <p:cNvPr id="4" name="標題 3"/>
          <p:cNvSpPr txBox="1">
            <a:spLocks noGrp="1"/>
          </p:cNvSpPr>
          <p:nvPr>
            <p:ph type="title"/>
          </p:nvPr>
        </p:nvSpPr>
        <p:spPr>
          <a:xfrm>
            <a:off x="1435100" y="274638"/>
            <a:ext cx="7499350" cy="646112"/>
          </a:xfrm>
        </p:spPr>
        <p:txBody>
          <a:bodyPr wrap="square" rtlCol="0">
            <a:spAutoFit/>
          </a:bodyPr>
          <a:lstStyle/>
          <a:p>
            <a:pPr fontAlgn="auto">
              <a:spcAft>
                <a:spcPts val="0"/>
              </a:spcAft>
              <a:buClr>
                <a:srgbClr val="FF0000"/>
              </a:buClr>
              <a:buFont typeface="Wingdings" pitchFamily="2" charset="2"/>
              <a:buChar char="l"/>
              <a:defRPr/>
            </a:pPr>
            <a:r>
              <a:rPr lang="zh-TW" altLang="en-US" sz="3600" dirty="0" smtClean="0">
                <a:solidFill>
                  <a:schemeClr val="tx2">
                    <a:satMod val="130000"/>
                  </a:schemeClr>
                </a:solidFill>
                <a:latin typeface="標楷體" pitchFamily="65" charset="-120"/>
                <a:ea typeface="標楷體" pitchFamily="65" charset="-120"/>
              </a:rPr>
              <a:t>產銷履歷哪裡好</a:t>
            </a:r>
            <a:r>
              <a:rPr lang="en-US" altLang="zh-TW" sz="3600" dirty="0" smtClean="0">
                <a:solidFill>
                  <a:schemeClr val="tx2">
                    <a:satMod val="130000"/>
                  </a:schemeClr>
                </a:solidFill>
                <a:latin typeface="標楷體" pitchFamily="65" charset="-120"/>
                <a:ea typeface="標楷體" pitchFamily="65" charset="-120"/>
              </a:rPr>
              <a:t>?</a:t>
            </a:r>
            <a:endParaRPr lang="zh-TW" altLang="en-US" sz="3600" dirty="0">
              <a:solidFill>
                <a:schemeClr val="tx2">
                  <a:satMod val="130000"/>
                </a:schemeClr>
              </a:solidFill>
              <a:latin typeface="標楷體" pitchFamily="65" charset="-120"/>
              <a:ea typeface="標楷體" pitchFamily="65" charset="-12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p:cNvPicPr>
            <a:picLocks noChangeAspect="1" noChangeArrowheads="1"/>
          </p:cNvPicPr>
          <p:nvPr/>
        </p:nvPicPr>
        <p:blipFill>
          <a:blip r:embed="rId2"/>
          <a:srcRect/>
          <a:stretch>
            <a:fillRect/>
          </a:stretch>
        </p:blipFill>
        <p:spPr bwMode="auto">
          <a:xfrm>
            <a:off x="1143000" y="500063"/>
            <a:ext cx="7891463" cy="5715000"/>
          </a:xfrm>
          <a:prstGeom prst="rect">
            <a:avLst/>
          </a:prstGeom>
          <a:noFill/>
          <a:ln w="9525">
            <a:noFill/>
            <a:miter lim="800000"/>
            <a:headEnd/>
            <a:tailEnd/>
          </a:ln>
        </p:spPr>
      </p:pic>
      <p:sp>
        <p:nvSpPr>
          <p:cNvPr id="4" name="標題 3"/>
          <p:cNvSpPr txBox="1">
            <a:spLocks noGrp="1"/>
          </p:cNvSpPr>
          <p:nvPr>
            <p:ph type="title"/>
          </p:nvPr>
        </p:nvSpPr>
        <p:spPr>
          <a:xfrm>
            <a:off x="1435100" y="274638"/>
            <a:ext cx="7499350" cy="646112"/>
          </a:xfrm>
        </p:spPr>
        <p:txBody>
          <a:bodyPr wrap="square" rtlCol="0">
            <a:spAutoFit/>
          </a:bodyPr>
          <a:lstStyle/>
          <a:p>
            <a:pPr fontAlgn="auto">
              <a:spcAft>
                <a:spcPts val="0"/>
              </a:spcAft>
              <a:buClr>
                <a:srgbClr val="FF0000"/>
              </a:buClr>
              <a:buFont typeface="Wingdings" pitchFamily="2" charset="2"/>
              <a:buChar char="l"/>
              <a:defRPr/>
            </a:pPr>
            <a:r>
              <a:rPr lang="zh-TW" altLang="en-US" sz="3600" dirty="0" smtClean="0">
                <a:solidFill>
                  <a:schemeClr val="tx2">
                    <a:satMod val="130000"/>
                  </a:schemeClr>
                </a:solidFill>
                <a:latin typeface="標楷體" pitchFamily="65" charset="-120"/>
                <a:ea typeface="標楷體" pitchFamily="65" charset="-120"/>
              </a:rPr>
              <a:t>產銷履歷哪裡好</a:t>
            </a:r>
            <a:r>
              <a:rPr lang="en-US" altLang="zh-TW" sz="3600" dirty="0" smtClean="0">
                <a:solidFill>
                  <a:schemeClr val="tx2">
                    <a:satMod val="130000"/>
                  </a:schemeClr>
                </a:solidFill>
                <a:latin typeface="標楷體" pitchFamily="65" charset="-120"/>
                <a:ea typeface="標楷體" pitchFamily="65" charset="-120"/>
              </a:rPr>
              <a:t>?</a:t>
            </a:r>
            <a:endParaRPr lang="zh-TW" altLang="en-US" sz="3600" dirty="0">
              <a:solidFill>
                <a:schemeClr val="tx2">
                  <a:satMod val="130000"/>
                </a:schemeClr>
              </a:solidFill>
              <a:latin typeface="標楷體" pitchFamily="65" charset="-120"/>
              <a:ea typeface="標楷體" pitchFamily="65" charset="-12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85875" y="2286000"/>
            <a:ext cx="7497763" cy="1143000"/>
          </a:xfrm>
        </p:spPr>
        <p:txBody>
          <a:bodyPr/>
          <a:lstStyle/>
          <a:p>
            <a:pPr fontAlgn="auto">
              <a:spcAft>
                <a:spcPts val="0"/>
              </a:spcAft>
              <a:defRPr/>
            </a:pPr>
            <a:r>
              <a:rPr lang="zh-TW" altLang="en-US" sz="4800" dirty="0" smtClean="0">
                <a:solidFill>
                  <a:schemeClr val="tx2">
                    <a:satMod val="130000"/>
                  </a:schemeClr>
                </a:solidFill>
              </a:rPr>
              <a:t>產銷履歷農產品宣傳實例</a:t>
            </a:r>
            <a:endParaRPr lang="zh-TW" altLang="en-US" sz="4800" dirty="0">
              <a:solidFill>
                <a:schemeClr val="tx2">
                  <a:satMod val="130000"/>
                </a:schemeClr>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fontAlgn="auto">
              <a:spcAft>
                <a:spcPts val="0"/>
              </a:spcAft>
              <a:defRPr/>
            </a:pPr>
            <a:endParaRPr lang="zh-TW" altLang="en-US">
              <a:solidFill>
                <a:schemeClr val="tx2">
                  <a:satMod val="130000"/>
                </a:schemeClr>
              </a:solidFill>
            </a:endParaRPr>
          </a:p>
        </p:txBody>
      </p:sp>
      <p:sp>
        <p:nvSpPr>
          <p:cNvPr id="90114" name="內容版面配置區 2"/>
          <p:cNvSpPr>
            <a:spLocks noGrp="1"/>
          </p:cNvSpPr>
          <p:nvPr>
            <p:ph idx="1"/>
          </p:nvPr>
        </p:nvSpPr>
        <p:spPr/>
        <p:txBody>
          <a:bodyPr/>
          <a:lstStyle/>
          <a:p>
            <a:endParaRPr lang="zh-TW" altLang="en-US" smtClean="0"/>
          </a:p>
        </p:txBody>
      </p:sp>
      <p:pic>
        <p:nvPicPr>
          <p:cNvPr id="90115" name="Picture 2"/>
          <p:cNvPicPr>
            <a:picLocks noChangeAspect="1" noChangeArrowheads="1"/>
          </p:cNvPicPr>
          <p:nvPr/>
        </p:nvPicPr>
        <p:blipFill>
          <a:blip r:embed="rId2"/>
          <a:srcRect/>
          <a:stretch>
            <a:fillRect/>
          </a:stretch>
        </p:blipFill>
        <p:spPr bwMode="auto">
          <a:xfrm>
            <a:off x="0" y="0"/>
            <a:ext cx="89916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8"/>
          <p:cNvSpPr>
            <a:spLocks noGrp="1" noChangeArrowheads="1"/>
          </p:cNvSpPr>
          <p:nvPr>
            <p:ph type="sldNum" sz="quarter" idx="12"/>
          </p:nvPr>
        </p:nvSpPr>
        <p:spPr>
          <a:xfrm>
            <a:off x="3581400" y="6305550"/>
            <a:ext cx="2133600" cy="476250"/>
          </a:xfrm>
        </p:spPr>
        <p:txBody>
          <a:bodyPr/>
          <a:lstStyle/>
          <a:p>
            <a:pPr algn="r">
              <a:defRPr/>
            </a:pPr>
            <a:fld id="{4E0103B9-F919-4E86-A799-4B2D303E4FAA}" type="slidenum">
              <a:rPr lang="en-US" altLang="zh-TW">
                <a:latin typeface="Arial" pitchFamily="34" charset="0"/>
              </a:rPr>
              <a:pPr algn="r">
                <a:defRPr/>
              </a:pPr>
              <a:t>76</a:t>
            </a:fld>
            <a:endParaRPr lang="en-US" altLang="zh-TW">
              <a:latin typeface="Arial" pitchFamily="34" charset="0"/>
            </a:endParaRPr>
          </a:p>
        </p:txBody>
      </p:sp>
      <p:pic>
        <p:nvPicPr>
          <p:cNvPr id="91138" name="Picture 9" descr="IMG_4274-3"/>
          <p:cNvPicPr>
            <a:picLocks noChangeAspect="1" noChangeArrowheads="1"/>
          </p:cNvPicPr>
          <p:nvPr/>
        </p:nvPicPr>
        <p:blipFill>
          <a:blip r:embed="rId2"/>
          <a:srcRect/>
          <a:stretch>
            <a:fillRect/>
          </a:stretch>
        </p:blipFill>
        <p:spPr bwMode="auto">
          <a:xfrm>
            <a:off x="4763" y="4508500"/>
            <a:ext cx="9144000" cy="2349500"/>
          </a:xfrm>
          <a:prstGeom prst="rect">
            <a:avLst/>
          </a:prstGeom>
          <a:noFill/>
          <a:ln w="9525">
            <a:noFill/>
            <a:miter lim="800000"/>
            <a:headEnd/>
            <a:tailEnd/>
          </a:ln>
        </p:spPr>
      </p:pic>
      <p:sp>
        <p:nvSpPr>
          <p:cNvPr id="91139" name="Rectangle 11"/>
          <p:cNvSpPr>
            <a:spLocks noChangeArrowheads="1"/>
          </p:cNvSpPr>
          <p:nvPr/>
        </p:nvSpPr>
        <p:spPr bwMode="auto">
          <a:xfrm>
            <a:off x="2195513" y="1638300"/>
            <a:ext cx="5473700" cy="1143000"/>
          </a:xfrm>
          <a:prstGeom prst="rect">
            <a:avLst/>
          </a:prstGeom>
          <a:noFill/>
          <a:ln w="9525">
            <a:noFill/>
            <a:miter lim="800000"/>
            <a:headEnd/>
            <a:tailEnd/>
          </a:ln>
        </p:spPr>
        <p:txBody>
          <a:bodyPr anchor="ctr"/>
          <a:lstStyle/>
          <a:p>
            <a:pPr algn="ctr" eaLnBrk="0" hangingPunct="0"/>
            <a:r>
              <a:rPr kumimoji="0" lang="zh-TW" altLang="en-US" sz="4000" b="1">
                <a:solidFill>
                  <a:srgbClr val="0000CC"/>
                </a:solidFill>
                <a:latin typeface="Gill Sans MT"/>
                <a:ea typeface="微軟正黑體" pitchFamily="34" charset="-120"/>
              </a:rPr>
              <a:t>農糧產品產地標章推動</a:t>
            </a:r>
          </a:p>
        </p:txBody>
      </p:sp>
      <p:sp>
        <p:nvSpPr>
          <p:cNvPr id="91140" name="Line 13"/>
          <p:cNvSpPr>
            <a:spLocks noChangeShapeType="1"/>
          </p:cNvSpPr>
          <p:nvPr/>
        </p:nvSpPr>
        <p:spPr bwMode="auto">
          <a:xfrm>
            <a:off x="755650" y="2852738"/>
            <a:ext cx="7920038" cy="0"/>
          </a:xfrm>
          <a:prstGeom prst="line">
            <a:avLst/>
          </a:prstGeom>
          <a:noFill/>
          <a:ln w="28575">
            <a:solidFill>
              <a:srgbClr val="008000"/>
            </a:solidFill>
            <a:round/>
            <a:headEnd/>
            <a:tailEnd/>
          </a:ln>
        </p:spPr>
        <p:txBody>
          <a:bodyPr/>
          <a:lstStyle/>
          <a:p>
            <a:endParaRPr lang="zh-TW" altLang="en-US"/>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8"/>
          <p:cNvSpPr>
            <a:spLocks noGrp="1" noChangeArrowheads="1"/>
          </p:cNvSpPr>
          <p:nvPr>
            <p:ph type="sldNum" sz="quarter" idx="12"/>
          </p:nvPr>
        </p:nvSpPr>
        <p:spPr>
          <a:xfrm>
            <a:off x="3581400" y="6305550"/>
            <a:ext cx="2133600" cy="476250"/>
          </a:xfrm>
        </p:spPr>
        <p:txBody>
          <a:bodyPr/>
          <a:lstStyle/>
          <a:p>
            <a:pPr algn="r">
              <a:defRPr/>
            </a:pPr>
            <a:fld id="{FD4725A9-5346-4D62-82F3-3E4C0D70A061}" type="slidenum">
              <a:rPr lang="en-US" altLang="zh-TW">
                <a:latin typeface="Arial" pitchFamily="34" charset="0"/>
              </a:rPr>
              <a:pPr algn="r">
                <a:defRPr/>
              </a:pPr>
              <a:t>77</a:t>
            </a:fld>
            <a:endParaRPr lang="en-US" altLang="zh-TW">
              <a:latin typeface="Arial" pitchFamily="34" charset="0"/>
            </a:endParaRPr>
          </a:p>
        </p:txBody>
      </p:sp>
      <p:sp>
        <p:nvSpPr>
          <p:cNvPr id="92162" name="Rectangle 2"/>
          <p:cNvSpPr>
            <a:spLocks noGrp="1" noChangeArrowheads="1"/>
          </p:cNvSpPr>
          <p:nvPr>
            <p:ph type="body" idx="1"/>
          </p:nvPr>
        </p:nvSpPr>
        <p:spPr>
          <a:xfrm>
            <a:off x="971550" y="1773238"/>
            <a:ext cx="7993063" cy="3168650"/>
          </a:xfrm>
        </p:spPr>
        <p:txBody>
          <a:bodyPr/>
          <a:lstStyle/>
          <a:p>
            <a:pPr>
              <a:lnSpc>
                <a:spcPct val="105000"/>
              </a:lnSpc>
              <a:buFont typeface="Wingdings" pitchFamily="2" charset="2"/>
              <a:buNone/>
            </a:pPr>
            <a:r>
              <a:rPr lang="zh-TW" altLang="en-US" b="1" smtClean="0">
                <a:solidFill>
                  <a:srgbClr val="0000FF"/>
                </a:solidFill>
                <a:ea typeface="標楷體" pitchFamily="65" charset="-120"/>
              </a:rPr>
              <a:t>壹、</a:t>
            </a:r>
            <a:r>
              <a:rPr lang="zh-TW" altLang="en-US" b="1" smtClean="0">
                <a:solidFill>
                  <a:srgbClr val="0000FF"/>
                </a:solidFill>
                <a:latin typeface="標楷體" pitchFamily="65" charset="-120"/>
                <a:ea typeface="標楷體" pitchFamily="65" charset="-120"/>
              </a:rPr>
              <a:t>前言</a:t>
            </a:r>
          </a:p>
          <a:p>
            <a:pPr>
              <a:lnSpc>
                <a:spcPct val="105000"/>
              </a:lnSpc>
              <a:buFont typeface="Wingdings" pitchFamily="2" charset="2"/>
              <a:buNone/>
            </a:pPr>
            <a:r>
              <a:rPr lang="zh-TW" altLang="en-US" b="1" smtClean="0">
                <a:solidFill>
                  <a:srgbClr val="0000FF"/>
                </a:solidFill>
                <a:ea typeface="標楷體" pitchFamily="65" charset="-120"/>
              </a:rPr>
              <a:t>貳、臺灣農糧產品推動產地標章</a:t>
            </a:r>
            <a:r>
              <a:rPr lang="zh-TW" altLang="en-US" b="1" smtClean="0">
                <a:solidFill>
                  <a:srgbClr val="0000FF"/>
                </a:solidFill>
                <a:latin typeface="標楷體" pitchFamily="65" charset="-120"/>
                <a:ea typeface="標楷體" pitchFamily="65" charset="-120"/>
              </a:rPr>
              <a:t>成果</a:t>
            </a:r>
          </a:p>
          <a:p>
            <a:pPr>
              <a:lnSpc>
                <a:spcPct val="105000"/>
              </a:lnSpc>
              <a:buFont typeface="Wingdings" pitchFamily="2" charset="2"/>
              <a:buNone/>
            </a:pPr>
            <a:r>
              <a:rPr lang="zh-TW" altLang="en-US" b="1" smtClean="0">
                <a:solidFill>
                  <a:srgbClr val="0000FF"/>
                </a:solidFill>
                <a:latin typeface="標楷體" pitchFamily="65" charset="-120"/>
                <a:ea typeface="標楷體" pitchFamily="65" charset="-120"/>
              </a:rPr>
              <a:t>參、推動檢討與未來展望 </a:t>
            </a:r>
          </a:p>
          <a:p>
            <a:pPr>
              <a:lnSpc>
                <a:spcPct val="105000"/>
              </a:lnSpc>
              <a:buFont typeface="Wingdings" pitchFamily="2" charset="2"/>
              <a:buNone/>
            </a:pPr>
            <a:r>
              <a:rPr lang="zh-TW" altLang="en-US" b="1" smtClean="0">
                <a:solidFill>
                  <a:srgbClr val="0000FF"/>
                </a:solidFill>
                <a:latin typeface="標楷體" pitchFamily="65" charset="-120"/>
                <a:ea typeface="標楷體" pitchFamily="65" charset="-120"/>
              </a:rPr>
              <a:t>肆、結語</a:t>
            </a:r>
          </a:p>
        </p:txBody>
      </p:sp>
      <p:sp>
        <p:nvSpPr>
          <p:cNvPr id="92163" name="Rectangle 3"/>
          <p:cNvSpPr>
            <a:spLocks noChangeArrowheads="1"/>
          </p:cNvSpPr>
          <p:nvPr/>
        </p:nvSpPr>
        <p:spPr bwMode="auto">
          <a:xfrm>
            <a:off x="1258888" y="404813"/>
            <a:ext cx="6121400"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4000" b="1">
                <a:solidFill>
                  <a:srgbClr val="0000CC"/>
                </a:solidFill>
                <a:latin typeface="Gill Sans MT"/>
                <a:ea typeface="微軟正黑體" pitchFamily="34" charset="-120"/>
              </a:rPr>
              <a:t>內容大綱</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p:cNvSpPr>
            <a:spLocks noGrp="1" noChangeArrowheads="1"/>
          </p:cNvSpPr>
          <p:nvPr>
            <p:ph type="sldNum" sz="quarter" idx="12"/>
          </p:nvPr>
        </p:nvSpPr>
        <p:spPr>
          <a:xfrm>
            <a:off x="3581400" y="6305550"/>
            <a:ext cx="2133600" cy="476250"/>
          </a:xfrm>
        </p:spPr>
        <p:txBody>
          <a:bodyPr/>
          <a:lstStyle/>
          <a:p>
            <a:pPr algn="r">
              <a:defRPr/>
            </a:pPr>
            <a:fld id="{9CDC38E3-3A23-45D6-92D8-5E984A24F75E}" type="slidenum">
              <a:rPr lang="en-US" altLang="zh-TW">
                <a:latin typeface="Arial" pitchFamily="34" charset="0"/>
              </a:rPr>
              <a:pPr algn="r">
                <a:defRPr/>
              </a:pPr>
              <a:t>78</a:t>
            </a:fld>
            <a:endParaRPr lang="en-US" altLang="zh-TW">
              <a:latin typeface="Arial" pitchFamily="34" charset="0"/>
            </a:endParaRPr>
          </a:p>
        </p:txBody>
      </p:sp>
      <p:sp>
        <p:nvSpPr>
          <p:cNvPr id="93186" name="Rectangle 3"/>
          <p:cNvSpPr>
            <a:spLocks noGrp="1" noChangeArrowheads="1"/>
          </p:cNvSpPr>
          <p:nvPr>
            <p:ph type="body" idx="1"/>
          </p:nvPr>
        </p:nvSpPr>
        <p:spPr>
          <a:xfrm>
            <a:off x="900113" y="1125538"/>
            <a:ext cx="8064500" cy="5083175"/>
          </a:xfrm>
        </p:spPr>
        <p:txBody>
          <a:bodyPr/>
          <a:lstStyle/>
          <a:p>
            <a:pPr marL="363538" indent="-363538">
              <a:buFont typeface="Wingdings" pitchFamily="2" charset="2"/>
              <a:buNone/>
            </a:pPr>
            <a:r>
              <a:rPr lang="zh-TW" altLang="en-US" b="1" smtClean="0">
                <a:solidFill>
                  <a:srgbClr val="0000CC"/>
                </a:solidFill>
                <a:latin typeface="標楷體" pitchFamily="65" charset="-120"/>
                <a:ea typeface="標楷體" pitchFamily="65" charset="-120"/>
              </a:rPr>
              <a:t>壹、前言 </a:t>
            </a:r>
          </a:p>
          <a:p>
            <a:pPr marL="363538" indent="-363538">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臺灣地理、氣候及環境條件佳</a:t>
            </a:r>
            <a:r>
              <a:rPr lang="zh-TW" altLang="en-US" sz="3000" b="1" smtClean="0">
                <a:solidFill>
                  <a:srgbClr val="0000FF"/>
                </a:solidFill>
                <a:latin typeface="標楷體" pitchFamily="65" charset="-120"/>
                <a:ea typeface="標楷體" pitchFamily="65" charset="-120"/>
              </a:rPr>
              <a:t>，</a:t>
            </a:r>
            <a:r>
              <a:rPr lang="zh-TW" altLang="en-US" sz="3000" b="1" smtClean="0">
                <a:solidFill>
                  <a:srgbClr val="0000CC"/>
                </a:solidFill>
                <a:latin typeface="標楷體" pitchFamily="65" charset="-120"/>
                <a:ea typeface="標楷體" pitchFamily="65" charset="-120"/>
              </a:rPr>
              <a:t>農糧產業產製技術精良，研究發展潛力強，科技結合產業發展，生產之農產品品質優異。</a:t>
            </a:r>
          </a:p>
          <a:p>
            <a:pPr marL="363538" indent="-363538">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著名產地之農糧產品已逐漸展現知名度，行銷著名之農產品由以往著重品牌，近年則輔以商標或標章予以保護。</a:t>
            </a:r>
          </a:p>
          <a:p>
            <a:pPr marL="363538" indent="-363538">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因應國際地理標示制度發展趨勢，經濟部智慧財產局及行政院農業委員會於 </a:t>
            </a:r>
            <a:r>
              <a:rPr lang="en-US" altLang="zh-TW" sz="3000" b="1" smtClean="0">
                <a:solidFill>
                  <a:srgbClr val="0000CC"/>
                </a:solidFill>
                <a:latin typeface="標楷體" pitchFamily="65" charset="-120"/>
                <a:ea typeface="標楷體" pitchFamily="65" charset="-120"/>
              </a:rPr>
              <a:t>2004</a:t>
            </a:r>
            <a:r>
              <a:rPr lang="zh-TW" altLang="en-US" sz="3000" b="1" smtClean="0">
                <a:solidFill>
                  <a:srgbClr val="0000CC"/>
                </a:solidFill>
                <a:latin typeface="標楷體" pitchFamily="65" charset="-120"/>
                <a:ea typeface="標楷體" pitchFamily="65" charset="-120"/>
              </a:rPr>
              <a:t>年開始倡議產地標章概念與作法。</a:t>
            </a:r>
          </a:p>
        </p:txBody>
      </p:sp>
      <p:sp>
        <p:nvSpPr>
          <p:cNvPr id="93187" name="Rectangle 3"/>
          <p:cNvSpPr>
            <a:spLocks noChangeArrowheads="1"/>
          </p:cNvSpPr>
          <p:nvPr/>
        </p:nvSpPr>
        <p:spPr bwMode="auto">
          <a:xfrm>
            <a:off x="1258888" y="404813"/>
            <a:ext cx="6121400"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Gill Sans MT"/>
                <a:ea typeface="微軟正黑體" pitchFamily="34" charset="-120"/>
              </a:rPr>
              <a:t>壹、前言</a:t>
            </a:r>
            <a:r>
              <a:rPr kumimoji="0" lang="en-US" altLang="zh-TW" sz="3600">
                <a:solidFill>
                  <a:srgbClr val="0000CC"/>
                </a:solidFill>
                <a:latin typeface="標楷體" pitchFamily="65" charset="-120"/>
                <a:ea typeface="微軟正黑體" pitchFamily="34" charset="-120"/>
              </a:rPr>
              <a:t>(</a:t>
            </a:r>
            <a:r>
              <a:rPr kumimoji="0" lang="en-US" altLang="zh-TW" sz="3600">
                <a:solidFill>
                  <a:srgbClr val="0000CC"/>
                </a:solidFill>
                <a:latin typeface="Gill Sans MT"/>
                <a:ea typeface="微軟正黑體" pitchFamily="34" charset="-120"/>
              </a:rPr>
              <a:t>1/2</a:t>
            </a:r>
            <a:r>
              <a:rPr kumimoji="0" lang="en-US" altLang="zh-TW" sz="3600">
                <a:solidFill>
                  <a:srgbClr val="0000CC"/>
                </a:solidFill>
                <a:latin typeface="標楷體" pitchFamily="65" charset="-120"/>
                <a:ea typeface="微軟正黑體" pitchFamily="34" charset="-120"/>
              </a:rPr>
              <a:t>)</a:t>
            </a:r>
          </a:p>
        </p:txBody>
      </p:sp>
      <p:pic>
        <p:nvPicPr>
          <p:cNvPr id="93188" name="Picture 7" descr="署徽"/>
          <p:cNvPicPr>
            <a:picLocks noChangeAspect="1" noChangeArrowheads="1"/>
          </p:cNvPicPr>
          <p:nvPr/>
        </p:nvPicPr>
        <p:blipFill>
          <a:blip r:embed="rId2"/>
          <a:srcRect/>
          <a:stretch>
            <a:fillRect/>
          </a:stretch>
        </p:blipFill>
        <p:spPr bwMode="auto">
          <a:xfrm>
            <a:off x="7812088" y="260350"/>
            <a:ext cx="1152525" cy="1081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8"/>
          <p:cNvSpPr>
            <a:spLocks noGrp="1" noChangeArrowheads="1"/>
          </p:cNvSpPr>
          <p:nvPr>
            <p:ph type="sldNum" sz="quarter" idx="12"/>
          </p:nvPr>
        </p:nvSpPr>
        <p:spPr>
          <a:xfrm>
            <a:off x="3581400" y="6305550"/>
            <a:ext cx="2133600" cy="476250"/>
          </a:xfrm>
        </p:spPr>
        <p:txBody>
          <a:bodyPr/>
          <a:lstStyle/>
          <a:p>
            <a:pPr algn="r">
              <a:defRPr/>
            </a:pPr>
            <a:fld id="{E1A618C8-9F28-4C20-8F35-FB331A742400}" type="slidenum">
              <a:rPr lang="en-US" altLang="zh-TW">
                <a:latin typeface="Arial" pitchFamily="34" charset="0"/>
              </a:rPr>
              <a:pPr algn="r">
                <a:defRPr/>
              </a:pPr>
              <a:t>79</a:t>
            </a:fld>
            <a:endParaRPr lang="en-US" altLang="zh-TW">
              <a:latin typeface="Arial" pitchFamily="34" charset="0"/>
            </a:endParaRPr>
          </a:p>
        </p:txBody>
      </p:sp>
      <p:sp>
        <p:nvSpPr>
          <p:cNvPr id="94210" name="Rectangle 3"/>
          <p:cNvSpPr>
            <a:spLocks noGrp="1" noChangeArrowheads="1"/>
          </p:cNvSpPr>
          <p:nvPr>
            <p:ph type="body" idx="4294967295"/>
          </p:nvPr>
        </p:nvSpPr>
        <p:spPr>
          <a:xfrm>
            <a:off x="971550" y="1773238"/>
            <a:ext cx="7848600" cy="3240087"/>
          </a:xfrm>
        </p:spPr>
        <p:txBody>
          <a:bodyPr/>
          <a:lstStyle/>
          <a:p>
            <a:pPr marL="363538" indent="-363538">
              <a:lnSpc>
                <a:spcPct val="90000"/>
              </a:lnSpc>
              <a:buClr>
                <a:srgbClr val="FF0000"/>
              </a:buClr>
              <a:buFont typeface="Wingdings" pitchFamily="2" charset="2"/>
              <a:buChar char="Ø"/>
            </a:pPr>
            <a:r>
              <a:rPr lang="en-US" altLang="zh-TW" sz="3000" b="1" smtClean="0">
                <a:solidFill>
                  <a:srgbClr val="0000CC"/>
                </a:solidFill>
                <a:latin typeface="標楷體" pitchFamily="65" charset="-120"/>
                <a:ea typeface="標楷體" pitchFamily="65" charset="-120"/>
              </a:rPr>
              <a:t>2005</a:t>
            </a:r>
            <a:r>
              <a:rPr lang="zh-TW" altLang="en-US" sz="3000" b="1" smtClean="0">
                <a:solidFill>
                  <a:srgbClr val="0000CC"/>
                </a:solidFill>
                <a:latin typeface="標楷體" pitchFamily="65" charset="-120"/>
                <a:ea typeface="標楷體" pitchFamily="65" charset="-120"/>
              </a:rPr>
              <a:t>年發生包括「阿里山」、「日月潭」等</a:t>
            </a:r>
            <a:r>
              <a:rPr lang="en-US" altLang="zh-TW" sz="3000" b="1" smtClean="0">
                <a:solidFill>
                  <a:srgbClr val="0000CC"/>
                </a:solidFill>
                <a:latin typeface="標楷體" pitchFamily="65" charset="-120"/>
                <a:ea typeface="標楷體" pitchFamily="65" charset="-120"/>
              </a:rPr>
              <a:t>8</a:t>
            </a:r>
            <a:r>
              <a:rPr lang="zh-TW" altLang="en-US" sz="3000" b="1" smtClean="0">
                <a:solidFill>
                  <a:srgbClr val="0000CC"/>
                </a:solidFill>
                <a:latin typeface="標楷體" pitchFamily="65" charset="-120"/>
                <a:ea typeface="標楷體" pitchFamily="65" charset="-120"/>
              </a:rPr>
              <a:t>項臺灣著名茶產地名稱，於中國大陸被搶註商標事件，促使農業界開始了解並正視產地標章效益。</a:t>
            </a:r>
          </a:p>
          <a:p>
            <a:pPr marL="363538" indent="-363538">
              <a:lnSpc>
                <a:spcPct val="90000"/>
              </a:lnSpc>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農糧產品地理標示之應用與推動，在面臨國際化競爭與消費意識高漲等背景下，已逐漸受到生產者與消費者重視。</a:t>
            </a:r>
            <a:endParaRPr lang="zh-TW" altLang="en-US" sz="3000" smtClean="0">
              <a:latin typeface="標楷體" pitchFamily="65" charset="-120"/>
              <a:ea typeface="標楷體" pitchFamily="65" charset="-120"/>
            </a:endParaRPr>
          </a:p>
        </p:txBody>
      </p:sp>
      <p:sp>
        <p:nvSpPr>
          <p:cNvPr id="94211" name="Rectangle 3"/>
          <p:cNvSpPr>
            <a:spLocks noChangeArrowheads="1"/>
          </p:cNvSpPr>
          <p:nvPr/>
        </p:nvSpPr>
        <p:spPr bwMode="auto">
          <a:xfrm>
            <a:off x="1258888" y="404813"/>
            <a:ext cx="6121400"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Gill Sans MT"/>
                <a:ea typeface="微軟正黑體" pitchFamily="34" charset="-120"/>
              </a:rPr>
              <a:t>壹、前言</a:t>
            </a:r>
            <a:r>
              <a:rPr kumimoji="0" lang="en-US" altLang="zh-TW" sz="3600">
                <a:solidFill>
                  <a:srgbClr val="0000CC"/>
                </a:solidFill>
                <a:latin typeface="標楷體" pitchFamily="65" charset="-120"/>
                <a:ea typeface="微軟正黑體" pitchFamily="34" charset="-120"/>
              </a:rPr>
              <a:t>(</a:t>
            </a:r>
            <a:r>
              <a:rPr kumimoji="0" lang="en-US" altLang="zh-TW" sz="3600">
                <a:solidFill>
                  <a:srgbClr val="0000CC"/>
                </a:solidFill>
                <a:latin typeface="Gill Sans MT"/>
                <a:ea typeface="微軟正黑體" pitchFamily="34" charset="-120"/>
              </a:rPr>
              <a:t>2/2</a:t>
            </a:r>
            <a:r>
              <a:rPr kumimoji="0" lang="en-US" altLang="zh-TW" sz="3600">
                <a:solidFill>
                  <a:srgbClr val="0000CC"/>
                </a:solidFill>
                <a:latin typeface="標楷體" pitchFamily="65" charset="-120"/>
                <a:ea typeface="微軟正黑體" pitchFamily="34" charset="-120"/>
              </a:rPr>
              <a:t>)</a:t>
            </a:r>
          </a:p>
        </p:txBody>
      </p:sp>
      <p:pic>
        <p:nvPicPr>
          <p:cNvPr id="94212" name="Picture 4" descr="署徽"/>
          <p:cNvPicPr>
            <a:picLocks noChangeAspect="1" noChangeArrowheads="1"/>
          </p:cNvPicPr>
          <p:nvPr/>
        </p:nvPicPr>
        <p:blipFill>
          <a:blip r:embed="rId2"/>
          <a:srcRect/>
          <a:stretch>
            <a:fillRect/>
          </a:stretch>
        </p:blipFill>
        <p:spPr bwMode="auto">
          <a:xfrm>
            <a:off x="7812088" y="260350"/>
            <a:ext cx="1152525" cy="1081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8"/>
          <p:cNvSpPr>
            <a:spLocks noGrp="1" noChangeArrowheads="1"/>
          </p:cNvSpPr>
          <p:nvPr>
            <p:ph type="sldNum" sz="quarter" idx="12"/>
          </p:nvPr>
        </p:nvSpPr>
        <p:spPr>
          <a:xfrm>
            <a:off x="3581400" y="6305550"/>
            <a:ext cx="2133600" cy="476250"/>
          </a:xfrm>
        </p:spPr>
        <p:txBody>
          <a:bodyPr/>
          <a:lstStyle/>
          <a:p>
            <a:pPr algn="r">
              <a:defRPr/>
            </a:pPr>
            <a:fld id="{61A220E3-0BB8-4356-9DD3-EACF30FE856C}" type="slidenum">
              <a:rPr lang="en-US" altLang="zh-TW">
                <a:latin typeface="Arial" pitchFamily="34" charset="0"/>
              </a:rPr>
              <a:pPr algn="r">
                <a:defRPr/>
              </a:pPr>
              <a:t>80</a:t>
            </a:fld>
            <a:endParaRPr lang="en-US" altLang="zh-TW">
              <a:latin typeface="Arial" pitchFamily="34" charset="0"/>
            </a:endParaRPr>
          </a:p>
        </p:txBody>
      </p:sp>
      <p:sp>
        <p:nvSpPr>
          <p:cNvPr id="95234" name="Rectangle 3"/>
          <p:cNvSpPr>
            <a:spLocks noGrp="1" noChangeArrowheads="1"/>
          </p:cNvSpPr>
          <p:nvPr>
            <p:ph type="body" idx="4294967295"/>
          </p:nvPr>
        </p:nvSpPr>
        <p:spPr>
          <a:xfrm>
            <a:off x="323850" y="1773238"/>
            <a:ext cx="8424863" cy="3384550"/>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目前臺灣農糧產品推動產地標章之品項有：</a:t>
            </a:r>
          </a:p>
          <a:p>
            <a:pPr marL="363538" indent="-363538">
              <a:spcBef>
                <a:spcPct val="30000"/>
              </a:spcBef>
              <a:buClr>
                <a:srgbClr val="FF0000"/>
              </a:buClr>
              <a:buFont typeface="Wingdings" pitchFamily="2" charset="2"/>
              <a:buNone/>
            </a:pPr>
            <a:r>
              <a:rPr lang="zh-TW" altLang="en-US" sz="3000" b="1" smtClean="0">
                <a:solidFill>
                  <a:srgbClr val="0000FF"/>
                </a:solidFill>
                <a:latin typeface="標楷體" pitchFamily="65" charset="-120"/>
                <a:ea typeface="標楷體" pitchFamily="65" charset="-120"/>
              </a:rPr>
              <a:t>  「稻米」、「甘藷」、「芋頭」、「芒果」、「鳳梨」、「紅棗」、「梨」、「水蜜桃」、「文旦」、「咖啡」 及「茶」等。</a:t>
            </a:r>
          </a:p>
          <a:p>
            <a:pPr marL="363538" indent="-363538">
              <a:spcBef>
                <a:spcPct val="30000"/>
              </a:spcBef>
              <a:buClr>
                <a:srgbClr val="FF0000"/>
              </a:buClr>
              <a:buFont typeface="Wingdings" pitchFamily="2" charset="2"/>
              <a:buNone/>
            </a:pPr>
            <a:endParaRPr lang="zh-TW" altLang="en-US" sz="3000" b="1" smtClean="0">
              <a:solidFill>
                <a:srgbClr val="0000FF"/>
              </a:solidFill>
              <a:ea typeface="標楷體" pitchFamily="65" charset="-120"/>
            </a:endParaRPr>
          </a:p>
          <a:p>
            <a:pPr marL="363538" indent="-363538">
              <a:spcBef>
                <a:spcPct val="30000"/>
              </a:spcBef>
              <a:buClr>
                <a:srgbClr val="FF0000"/>
              </a:buClr>
              <a:buFont typeface="Wingdings" pitchFamily="2" charset="2"/>
              <a:buChar char="Ø"/>
            </a:pPr>
            <a:endParaRPr lang="zh-TW" altLang="en-US" sz="3000" b="1" smtClean="0">
              <a:solidFill>
                <a:srgbClr val="0000FF"/>
              </a:solidFill>
              <a:latin typeface="標楷體" pitchFamily="65" charset="-120"/>
              <a:ea typeface="標楷體" pitchFamily="65" charset="-120"/>
            </a:endParaRPr>
          </a:p>
        </p:txBody>
      </p:sp>
      <p:sp>
        <p:nvSpPr>
          <p:cNvPr id="95235" name="Rectangle 3"/>
          <p:cNvSpPr>
            <a:spLocks noChangeArrowheads="1"/>
          </p:cNvSpPr>
          <p:nvPr/>
        </p:nvSpPr>
        <p:spPr bwMode="auto">
          <a:xfrm>
            <a:off x="323850" y="476250"/>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95236"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95237" name="Rectangle 8"/>
          <p:cNvSpPr>
            <a:spLocks noChangeArrowheads="1"/>
          </p:cNvSpPr>
          <p:nvPr/>
        </p:nvSpPr>
        <p:spPr bwMode="auto">
          <a:xfrm>
            <a:off x="323850" y="4410075"/>
            <a:ext cx="9072563" cy="2378075"/>
          </a:xfrm>
          <a:prstGeom prst="rect">
            <a:avLst/>
          </a:prstGeom>
          <a:noFill/>
          <a:ln w="9525">
            <a:noFill/>
            <a:miter lim="800000"/>
            <a:headEnd/>
            <a:tailEnd/>
          </a:ln>
        </p:spPr>
        <p:txBody>
          <a:bodyPr>
            <a:spAutoFit/>
          </a:bodyPr>
          <a:lstStyle/>
          <a:p>
            <a:pPr marL="363538" indent="-363538">
              <a:buClr>
                <a:srgbClr val="FF0000"/>
              </a:buClr>
              <a:buFont typeface="Wingdings" pitchFamily="2" charset="2"/>
              <a:buChar char="Ø"/>
            </a:pPr>
            <a:r>
              <a:rPr kumimoji="0" lang="zh-TW" altLang="en-US" sz="3000" b="1">
                <a:solidFill>
                  <a:srgbClr val="0000FF"/>
                </a:solidFill>
                <a:latin typeface="標楷體" pitchFamily="65" charset="-120"/>
                <a:ea typeface="微軟正黑體" pitchFamily="34" charset="-120"/>
              </a:rPr>
              <a:t>共同特性：</a:t>
            </a:r>
          </a:p>
          <a:p>
            <a:pPr marL="363538" indent="-363538"/>
            <a:r>
              <a:rPr kumimoji="0" lang="zh-TW" altLang="en-US" sz="3000" b="1">
                <a:solidFill>
                  <a:srgbClr val="0000FF"/>
                </a:solidFill>
                <a:latin typeface="標楷體" pitchFamily="65" charset="-120"/>
                <a:ea typeface="微軟正黑體" pitchFamily="34" charset="-120"/>
              </a:rPr>
              <a:t>  </a:t>
            </a:r>
            <a:r>
              <a:rPr kumimoji="0" lang="en-US" altLang="zh-TW" sz="3000" b="1">
                <a:solidFill>
                  <a:srgbClr val="0000FF"/>
                </a:solidFill>
                <a:latin typeface="標楷體" pitchFamily="65" charset="-120"/>
                <a:ea typeface="微軟正黑體" pitchFamily="34" charset="-120"/>
              </a:rPr>
              <a:t>A.</a:t>
            </a:r>
            <a:r>
              <a:rPr kumimoji="0" lang="zh-TW" altLang="en-US" sz="3000" b="1">
                <a:solidFill>
                  <a:srgbClr val="0000FF"/>
                </a:solidFill>
                <a:latin typeface="標楷體" pitchFamily="65" charset="-120"/>
                <a:ea typeface="微軟正黑體" pitchFamily="34" charset="-120"/>
              </a:rPr>
              <a:t>產品品質優異，均具有獨特之「產地特色」。</a:t>
            </a:r>
          </a:p>
          <a:p>
            <a:pPr marL="363538" indent="-363538"/>
            <a:r>
              <a:rPr kumimoji="0" lang="zh-TW" altLang="en-US" sz="3000" b="1">
                <a:solidFill>
                  <a:srgbClr val="0000FF"/>
                </a:solidFill>
                <a:latin typeface="標楷體" pitchFamily="65" charset="-120"/>
                <a:ea typeface="微軟正黑體" pitchFamily="34" charset="-120"/>
              </a:rPr>
              <a:t>  </a:t>
            </a:r>
            <a:r>
              <a:rPr kumimoji="0" lang="en-US" altLang="zh-TW" sz="3000" b="1">
                <a:solidFill>
                  <a:srgbClr val="0000FF"/>
                </a:solidFill>
                <a:latin typeface="標楷體" pitchFamily="65" charset="-120"/>
                <a:ea typeface="微軟正黑體" pitchFamily="34" charset="-120"/>
              </a:rPr>
              <a:t>B.</a:t>
            </a:r>
            <a:r>
              <a:rPr kumimoji="0" lang="zh-TW" altLang="en-US" sz="3000" b="1">
                <a:solidFill>
                  <a:srgbClr val="0000FF"/>
                </a:solidFill>
                <a:latin typeface="標楷體" pitchFamily="65" charset="-120"/>
                <a:ea typeface="微軟正黑體" pitchFamily="34" charset="-120"/>
              </a:rPr>
              <a:t>面臨外來進口品之強烈競爭壓力。</a:t>
            </a:r>
          </a:p>
          <a:p>
            <a:pPr marL="363538" indent="-363538"/>
            <a:r>
              <a:rPr kumimoji="0" lang="zh-TW" altLang="en-US" sz="3000" b="1">
                <a:solidFill>
                  <a:srgbClr val="0000FF"/>
                </a:solidFill>
                <a:latin typeface="標楷體" pitchFamily="65" charset="-120"/>
                <a:ea typeface="微軟正黑體" pitchFamily="34" charset="-120"/>
              </a:rPr>
              <a:t>  </a:t>
            </a:r>
            <a:r>
              <a:rPr kumimoji="0" lang="en-US" altLang="zh-TW" sz="3000" b="1">
                <a:solidFill>
                  <a:srgbClr val="0000FF"/>
                </a:solidFill>
                <a:latin typeface="標楷體" pitchFamily="65" charset="-120"/>
                <a:ea typeface="微軟正黑體" pitchFamily="34" charset="-120"/>
              </a:rPr>
              <a:t>C.</a:t>
            </a:r>
            <a:r>
              <a:rPr kumimoji="0" lang="zh-TW" altLang="en-US" sz="3000" b="1">
                <a:solidFill>
                  <a:srgbClr val="0000FF"/>
                </a:solidFill>
                <a:latin typeface="標楷體" pitchFamily="65" charset="-120"/>
                <a:ea typeface="微軟正黑體" pitchFamily="34" charset="-120"/>
              </a:rPr>
              <a:t>結合在地產業文化與區域性品牌化之發展，有</a:t>
            </a:r>
          </a:p>
          <a:p>
            <a:pPr marL="363538" indent="-363538"/>
            <a:r>
              <a:rPr kumimoji="0" lang="zh-TW" altLang="en-US" sz="3000" b="1">
                <a:solidFill>
                  <a:srgbClr val="0000FF"/>
                </a:solidFill>
                <a:latin typeface="標楷體" pitchFamily="65" charset="-120"/>
                <a:ea typeface="微軟正黑體" pitchFamily="34" charset="-120"/>
              </a:rPr>
              <a:t>    助提升產品附加價值。</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8"/>
          <p:cNvSpPr>
            <a:spLocks noGrp="1" noChangeArrowheads="1"/>
          </p:cNvSpPr>
          <p:nvPr>
            <p:ph type="sldNum" sz="quarter" idx="12"/>
          </p:nvPr>
        </p:nvSpPr>
        <p:spPr>
          <a:xfrm>
            <a:off x="3581400" y="6305550"/>
            <a:ext cx="2133600" cy="476250"/>
          </a:xfrm>
        </p:spPr>
        <p:txBody>
          <a:bodyPr/>
          <a:lstStyle/>
          <a:p>
            <a:pPr algn="r">
              <a:defRPr/>
            </a:pPr>
            <a:fld id="{B563FFB2-DD1F-4C62-9C8E-7497822BEEE2}" type="slidenum">
              <a:rPr lang="en-US" altLang="zh-TW">
                <a:latin typeface="Arial" pitchFamily="34" charset="0"/>
              </a:rPr>
              <a:pPr algn="r">
                <a:defRPr/>
              </a:pPr>
              <a:t>81</a:t>
            </a:fld>
            <a:endParaRPr lang="en-US" altLang="zh-TW">
              <a:latin typeface="Arial" pitchFamily="34" charset="0"/>
            </a:endParaRPr>
          </a:p>
        </p:txBody>
      </p:sp>
      <p:sp>
        <p:nvSpPr>
          <p:cNvPr id="96258" name="Rectangle 3"/>
          <p:cNvSpPr>
            <a:spLocks noGrp="1" noChangeArrowheads="1"/>
          </p:cNvSpPr>
          <p:nvPr>
            <p:ph type="body" idx="4294967295"/>
          </p:nvPr>
        </p:nvSpPr>
        <p:spPr>
          <a:xfrm>
            <a:off x="250825" y="1557338"/>
            <a:ext cx="5832475" cy="935037"/>
          </a:xfrm>
        </p:spPr>
        <p:txBody>
          <a:bodyPr/>
          <a:lstStyle/>
          <a:p>
            <a:pPr marL="363538" indent="-363538">
              <a:lnSpc>
                <a:spcPct val="80000"/>
              </a:lnSpc>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稻米已註冊之產地標章：</a:t>
            </a:r>
          </a:p>
          <a:p>
            <a:pPr marL="363538" indent="-363538">
              <a:lnSpc>
                <a:spcPct val="80000"/>
              </a:lnSpc>
              <a:spcBef>
                <a:spcPct val="30000"/>
              </a:spcBef>
              <a:buClr>
                <a:srgbClr val="FF0000"/>
              </a:buClr>
              <a:buFont typeface="Wingdings" pitchFamily="2" charset="2"/>
              <a:buNone/>
            </a:pPr>
            <a:r>
              <a:rPr lang="zh-TW" altLang="en-US" sz="2600" b="1" smtClean="0">
                <a:solidFill>
                  <a:srgbClr val="0000FF"/>
                </a:solidFill>
                <a:latin typeface="標楷體" pitchFamily="65" charset="-120"/>
                <a:ea typeface="標楷體" pitchFamily="65" charset="-120"/>
              </a:rPr>
              <a:t> </a:t>
            </a:r>
          </a:p>
          <a:p>
            <a:pPr marL="363538" indent="-363538">
              <a:lnSpc>
                <a:spcPct val="80000"/>
              </a:lnSpc>
              <a:spcBef>
                <a:spcPct val="30000"/>
              </a:spcBef>
              <a:buClr>
                <a:srgbClr val="FF0000"/>
              </a:buClr>
              <a:buFont typeface="Wingdings" pitchFamily="2" charset="2"/>
              <a:buNone/>
            </a:pPr>
            <a:endParaRPr lang="zh-TW" altLang="en-US" sz="2600" b="1" smtClean="0">
              <a:solidFill>
                <a:srgbClr val="0000FF"/>
              </a:solidFill>
              <a:latin typeface="標楷體" pitchFamily="65" charset="-120"/>
              <a:ea typeface="標楷體" pitchFamily="65" charset="-120"/>
            </a:endParaRPr>
          </a:p>
          <a:p>
            <a:pPr marL="363538" indent="-363538">
              <a:lnSpc>
                <a:spcPct val="80000"/>
              </a:lnSpc>
              <a:spcBef>
                <a:spcPct val="30000"/>
              </a:spcBef>
              <a:buClr>
                <a:srgbClr val="FF0000"/>
              </a:buClr>
              <a:buFont typeface="Wingdings" pitchFamily="2" charset="2"/>
              <a:buNone/>
            </a:pPr>
            <a:endParaRPr lang="zh-TW" altLang="en-US" sz="2600" b="1" smtClean="0">
              <a:solidFill>
                <a:srgbClr val="0000FF"/>
              </a:solidFill>
              <a:latin typeface="標楷體" pitchFamily="65" charset="-120"/>
              <a:ea typeface="標楷體" pitchFamily="65" charset="-120"/>
            </a:endParaRPr>
          </a:p>
          <a:p>
            <a:pPr marL="363538" indent="-363538">
              <a:lnSpc>
                <a:spcPct val="80000"/>
              </a:lnSpc>
              <a:spcBef>
                <a:spcPct val="30000"/>
              </a:spcBef>
              <a:buClr>
                <a:srgbClr val="FF0000"/>
              </a:buClr>
              <a:buFont typeface="Wingdings" pitchFamily="2" charset="2"/>
              <a:buNone/>
            </a:pPr>
            <a:endParaRPr lang="zh-TW" altLang="en-US" sz="2600" b="1" smtClean="0">
              <a:solidFill>
                <a:srgbClr val="0000FF"/>
              </a:solidFill>
              <a:latin typeface="標楷體" pitchFamily="65" charset="-120"/>
              <a:ea typeface="標楷體" pitchFamily="65" charset="-120"/>
            </a:endParaRPr>
          </a:p>
        </p:txBody>
      </p:sp>
      <p:sp>
        <p:nvSpPr>
          <p:cNvPr id="96259" name="Rectangle 3"/>
          <p:cNvSpPr>
            <a:spLocks noChangeArrowheads="1"/>
          </p:cNvSpPr>
          <p:nvPr/>
        </p:nvSpPr>
        <p:spPr bwMode="auto">
          <a:xfrm>
            <a:off x="395288" y="404813"/>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96260"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96261" name="Rectangle 12"/>
          <p:cNvSpPr>
            <a:spLocks noChangeArrowheads="1"/>
          </p:cNvSpPr>
          <p:nvPr/>
        </p:nvSpPr>
        <p:spPr bwMode="auto">
          <a:xfrm>
            <a:off x="3348038" y="4438650"/>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台東縣關山鎮</a:t>
            </a:r>
          </a:p>
          <a:p>
            <a:r>
              <a:rPr kumimoji="0" lang="zh-TW" altLang="en-US" sz="3000" b="1">
                <a:solidFill>
                  <a:srgbClr val="0000FF"/>
                </a:solidFill>
                <a:latin typeface="Gill Sans MT"/>
                <a:ea typeface="微軟正黑體" pitchFamily="34" charset="-120"/>
              </a:rPr>
              <a:t>「關山米」</a:t>
            </a:r>
          </a:p>
        </p:txBody>
      </p:sp>
      <p:sp>
        <p:nvSpPr>
          <p:cNvPr id="96262" name="Rectangle 13"/>
          <p:cNvSpPr>
            <a:spLocks noChangeArrowheads="1"/>
          </p:cNvSpPr>
          <p:nvPr/>
        </p:nvSpPr>
        <p:spPr bwMode="auto">
          <a:xfrm>
            <a:off x="6300788" y="4437063"/>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台東縣鹿野鄉</a:t>
            </a:r>
          </a:p>
          <a:p>
            <a:r>
              <a:rPr kumimoji="0" lang="zh-TW" altLang="en-US" sz="3000" b="1">
                <a:solidFill>
                  <a:srgbClr val="0000FF"/>
                </a:solidFill>
                <a:latin typeface="Gill Sans MT"/>
                <a:ea typeface="微軟正黑體" pitchFamily="34" charset="-120"/>
              </a:rPr>
              <a:t>「鹿野米」</a:t>
            </a:r>
          </a:p>
        </p:txBody>
      </p:sp>
      <p:sp>
        <p:nvSpPr>
          <p:cNvPr id="96263" name="Rectangle 14"/>
          <p:cNvSpPr>
            <a:spLocks noChangeArrowheads="1"/>
          </p:cNvSpPr>
          <p:nvPr/>
        </p:nvSpPr>
        <p:spPr bwMode="auto">
          <a:xfrm>
            <a:off x="611188" y="4437063"/>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台東縣池上鄉</a:t>
            </a:r>
          </a:p>
          <a:p>
            <a:r>
              <a:rPr kumimoji="0" lang="zh-TW" altLang="en-US" sz="3000" b="1">
                <a:solidFill>
                  <a:srgbClr val="0000FF"/>
                </a:solidFill>
                <a:latin typeface="Gill Sans MT"/>
                <a:ea typeface="微軟正黑體" pitchFamily="34" charset="-120"/>
              </a:rPr>
              <a:t>「池上米」</a:t>
            </a:r>
          </a:p>
        </p:txBody>
      </p:sp>
      <p:pic>
        <p:nvPicPr>
          <p:cNvPr id="96264" name="Picture 15" descr="473111442071"/>
          <p:cNvPicPr>
            <a:picLocks noChangeAspect="1" noChangeArrowheads="1"/>
          </p:cNvPicPr>
          <p:nvPr/>
        </p:nvPicPr>
        <p:blipFill>
          <a:blip r:embed="rId3"/>
          <a:srcRect/>
          <a:stretch>
            <a:fillRect/>
          </a:stretch>
        </p:blipFill>
        <p:spPr bwMode="auto">
          <a:xfrm>
            <a:off x="6588125" y="2316163"/>
            <a:ext cx="1905000" cy="1905000"/>
          </a:xfrm>
          <a:prstGeom prst="rect">
            <a:avLst/>
          </a:prstGeom>
          <a:noFill/>
          <a:ln w="9525">
            <a:noFill/>
            <a:miter lim="800000"/>
            <a:headEnd/>
            <a:tailEnd/>
          </a:ln>
        </p:spPr>
      </p:pic>
      <p:pic>
        <p:nvPicPr>
          <p:cNvPr id="96265" name="Picture 17" descr="S4Y4UCAFZ53XFCA21M4V1CA98W4DECA8YHY0CCAMDJUFPCA350IMBCA6Y45FJCAHIO84NCAAY9C3BCAB9W6FLCAESR80YCA94H1XDCAVMRD2RCA6DSGL7CAVM1PVMCAXLP064CA3585Y7CAU4SX5I"/>
          <p:cNvPicPr>
            <a:picLocks noChangeAspect="1" noChangeArrowheads="1"/>
          </p:cNvPicPr>
          <p:nvPr/>
        </p:nvPicPr>
        <p:blipFill>
          <a:blip r:embed="rId4"/>
          <a:srcRect/>
          <a:stretch>
            <a:fillRect/>
          </a:stretch>
        </p:blipFill>
        <p:spPr bwMode="auto">
          <a:xfrm>
            <a:off x="250825" y="2349500"/>
            <a:ext cx="1800225" cy="1800225"/>
          </a:xfrm>
          <a:prstGeom prst="rect">
            <a:avLst/>
          </a:prstGeom>
          <a:noFill/>
          <a:ln w="9525">
            <a:noFill/>
            <a:miter lim="800000"/>
            <a:headEnd/>
            <a:tailEnd/>
          </a:ln>
        </p:spPr>
      </p:pic>
      <p:pic>
        <p:nvPicPr>
          <p:cNvPr id="96266" name="Picture 8" descr="1GD13CALQNO8HCAZMQH3PCAUBZ5KXCA6U7VKSCAWGVVY8CAXJWJ7SCAZ9Q7CQCA7W2I9FCA4KYHNDCA1B61TKCAKEI66LCA3SH798CA1XDZ4TCAK19LPYCA8B7AGVCA69KRHICAG6UWN9CAPSKR3H"/>
          <p:cNvPicPr>
            <a:picLocks noChangeAspect="1" noChangeArrowheads="1"/>
          </p:cNvPicPr>
          <p:nvPr/>
        </p:nvPicPr>
        <p:blipFill>
          <a:blip r:embed="rId5"/>
          <a:srcRect/>
          <a:stretch>
            <a:fillRect/>
          </a:stretch>
        </p:blipFill>
        <p:spPr bwMode="auto">
          <a:xfrm>
            <a:off x="1258888" y="3213100"/>
            <a:ext cx="1584325" cy="1195388"/>
          </a:xfrm>
          <a:prstGeom prst="rect">
            <a:avLst/>
          </a:prstGeom>
          <a:noFill/>
          <a:ln w="9525">
            <a:noFill/>
            <a:miter lim="800000"/>
            <a:headEnd/>
            <a:tailEnd/>
          </a:ln>
        </p:spPr>
      </p:pic>
      <p:pic>
        <p:nvPicPr>
          <p:cNvPr id="96267" name="Picture 22" descr="open-uri20140725-23213-46bvso"/>
          <p:cNvPicPr>
            <a:picLocks noChangeAspect="1" noChangeArrowheads="1"/>
          </p:cNvPicPr>
          <p:nvPr/>
        </p:nvPicPr>
        <p:blipFill>
          <a:blip r:embed="rId6"/>
          <a:srcRect l="19417"/>
          <a:stretch>
            <a:fillRect/>
          </a:stretch>
        </p:blipFill>
        <p:spPr bwMode="auto">
          <a:xfrm>
            <a:off x="3262313" y="2205038"/>
            <a:ext cx="1741487" cy="2160587"/>
          </a:xfrm>
          <a:prstGeom prst="rect">
            <a:avLst/>
          </a:prstGeom>
          <a:noFill/>
          <a:ln w="9525">
            <a:noFill/>
            <a:miter lim="800000"/>
            <a:headEnd/>
            <a:tailEnd/>
          </a:ln>
        </p:spPr>
      </p:pic>
      <p:pic>
        <p:nvPicPr>
          <p:cNvPr id="96268" name="Picture 5" descr="471714511071"/>
          <p:cNvPicPr>
            <a:picLocks noChangeAspect="1" noChangeArrowheads="1"/>
          </p:cNvPicPr>
          <p:nvPr/>
        </p:nvPicPr>
        <p:blipFill>
          <a:blip r:embed="rId7"/>
          <a:srcRect t="22667" b="24417"/>
          <a:stretch>
            <a:fillRect/>
          </a:stretch>
        </p:blipFill>
        <p:spPr bwMode="auto">
          <a:xfrm>
            <a:off x="3924300" y="3357563"/>
            <a:ext cx="1905000" cy="10080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8"/>
          <p:cNvSpPr>
            <a:spLocks noGrp="1" noChangeArrowheads="1"/>
          </p:cNvSpPr>
          <p:nvPr>
            <p:ph type="sldNum" sz="quarter" idx="12"/>
          </p:nvPr>
        </p:nvSpPr>
        <p:spPr>
          <a:xfrm>
            <a:off x="3581400" y="6305550"/>
            <a:ext cx="2133600" cy="476250"/>
          </a:xfrm>
        </p:spPr>
        <p:txBody>
          <a:bodyPr/>
          <a:lstStyle/>
          <a:p>
            <a:pPr algn="r">
              <a:defRPr/>
            </a:pPr>
            <a:fld id="{B2B7BDAE-7797-467B-8AF2-097896A29ABD}" type="slidenum">
              <a:rPr lang="en-US" altLang="zh-TW">
                <a:latin typeface="Arial" pitchFamily="34" charset="0"/>
              </a:rPr>
              <a:pPr algn="r">
                <a:defRPr/>
              </a:pPr>
              <a:t>82</a:t>
            </a:fld>
            <a:endParaRPr lang="en-US" altLang="zh-TW">
              <a:latin typeface="Arial" pitchFamily="34" charset="0"/>
            </a:endParaRPr>
          </a:p>
        </p:txBody>
      </p:sp>
      <p:sp>
        <p:nvSpPr>
          <p:cNvPr id="97282" name="Rectangle 3"/>
          <p:cNvSpPr>
            <a:spLocks noGrp="1" noChangeArrowheads="1"/>
          </p:cNvSpPr>
          <p:nvPr>
            <p:ph type="body" idx="4294967295"/>
          </p:nvPr>
        </p:nvSpPr>
        <p:spPr>
          <a:xfrm>
            <a:off x="468313" y="1557338"/>
            <a:ext cx="8424862" cy="1008062"/>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稻米已註冊之產地標章：</a:t>
            </a:r>
          </a:p>
        </p:txBody>
      </p:sp>
      <p:sp>
        <p:nvSpPr>
          <p:cNvPr id="97283" name="Rectangle 3"/>
          <p:cNvSpPr>
            <a:spLocks noChangeArrowheads="1"/>
          </p:cNvSpPr>
          <p:nvPr/>
        </p:nvSpPr>
        <p:spPr bwMode="auto">
          <a:xfrm>
            <a:off x="323850" y="476250"/>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97284"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pic>
        <p:nvPicPr>
          <p:cNvPr id="97285" name="Picture 6" descr="471714584071"/>
          <p:cNvPicPr>
            <a:picLocks noChangeAspect="1" noChangeArrowheads="1"/>
          </p:cNvPicPr>
          <p:nvPr/>
        </p:nvPicPr>
        <p:blipFill>
          <a:blip r:embed="rId3"/>
          <a:srcRect/>
          <a:stretch>
            <a:fillRect/>
          </a:stretch>
        </p:blipFill>
        <p:spPr bwMode="auto">
          <a:xfrm>
            <a:off x="5435600" y="2276475"/>
            <a:ext cx="1905000" cy="1905000"/>
          </a:xfrm>
          <a:prstGeom prst="rect">
            <a:avLst/>
          </a:prstGeom>
          <a:noFill/>
          <a:ln w="9525">
            <a:noFill/>
            <a:miter lim="800000"/>
            <a:headEnd/>
            <a:tailEnd/>
          </a:ln>
        </p:spPr>
      </p:pic>
      <p:pic>
        <p:nvPicPr>
          <p:cNvPr id="97286" name="Picture 9" descr="4717151871"/>
          <p:cNvPicPr>
            <a:picLocks noChangeAspect="1" noChangeArrowheads="1"/>
          </p:cNvPicPr>
          <p:nvPr/>
        </p:nvPicPr>
        <p:blipFill>
          <a:blip r:embed="rId4"/>
          <a:srcRect t="30167"/>
          <a:stretch>
            <a:fillRect/>
          </a:stretch>
        </p:blipFill>
        <p:spPr bwMode="auto">
          <a:xfrm>
            <a:off x="3027363" y="2565400"/>
            <a:ext cx="1905000" cy="1330325"/>
          </a:xfrm>
          <a:prstGeom prst="rect">
            <a:avLst/>
          </a:prstGeom>
          <a:noFill/>
          <a:ln w="9525">
            <a:noFill/>
            <a:miter lim="800000"/>
            <a:headEnd/>
            <a:tailEnd/>
          </a:ln>
        </p:spPr>
      </p:pic>
      <p:pic>
        <p:nvPicPr>
          <p:cNvPr id="97287" name="Picture 10" descr="471714441971"/>
          <p:cNvPicPr>
            <a:picLocks noChangeAspect="1" noChangeArrowheads="1"/>
          </p:cNvPicPr>
          <p:nvPr/>
        </p:nvPicPr>
        <p:blipFill>
          <a:blip r:embed="rId5"/>
          <a:srcRect/>
          <a:stretch>
            <a:fillRect/>
          </a:stretch>
        </p:blipFill>
        <p:spPr bwMode="auto">
          <a:xfrm>
            <a:off x="7164388" y="2276475"/>
            <a:ext cx="1905000" cy="1905000"/>
          </a:xfrm>
          <a:prstGeom prst="rect">
            <a:avLst/>
          </a:prstGeom>
          <a:noFill/>
          <a:ln w="9525">
            <a:noFill/>
            <a:miter lim="800000"/>
            <a:headEnd/>
            <a:tailEnd/>
          </a:ln>
        </p:spPr>
      </p:pic>
      <p:pic>
        <p:nvPicPr>
          <p:cNvPr id="97288" name="Picture 12" descr="471714492171"/>
          <p:cNvPicPr>
            <a:picLocks noChangeAspect="1" noChangeArrowheads="1"/>
          </p:cNvPicPr>
          <p:nvPr/>
        </p:nvPicPr>
        <p:blipFill>
          <a:blip r:embed="rId6"/>
          <a:srcRect t="26500" b="20584"/>
          <a:stretch>
            <a:fillRect/>
          </a:stretch>
        </p:blipFill>
        <p:spPr bwMode="auto">
          <a:xfrm>
            <a:off x="395288" y="2924175"/>
            <a:ext cx="1905000" cy="1008063"/>
          </a:xfrm>
          <a:prstGeom prst="rect">
            <a:avLst/>
          </a:prstGeom>
          <a:noFill/>
          <a:ln w="9525">
            <a:noFill/>
            <a:miter lim="800000"/>
            <a:headEnd/>
            <a:tailEnd/>
          </a:ln>
        </p:spPr>
      </p:pic>
      <p:sp>
        <p:nvSpPr>
          <p:cNvPr id="97289" name="Rectangle 13"/>
          <p:cNvSpPr>
            <a:spLocks noChangeArrowheads="1"/>
          </p:cNvSpPr>
          <p:nvPr/>
        </p:nvSpPr>
        <p:spPr bwMode="auto">
          <a:xfrm>
            <a:off x="179388" y="4508500"/>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宜蘭縣三星鄉</a:t>
            </a:r>
          </a:p>
          <a:p>
            <a:r>
              <a:rPr kumimoji="0" lang="zh-TW" altLang="en-US" sz="3000" b="1">
                <a:solidFill>
                  <a:srgbClr val="0000FF"/>
                </a:solidFill>
                <a:latin typeface="Gill Sans MT"/>
                <a:ea typeface="微軟正黑體" pitchFamily="34" charset="-120"/>
              </a:rPr>
              <a:t>「三星米」</a:t>
            </a:r>
          </a:p>
        </p:txBody>
      </p:sp>
      <p:sp>
        <p:nvSpPr>
          <p:cNvPr id="97290" name="Rectangle 14"/>
          <p:cNvSpPr>
            <a:spLocks noChangeArrowheads="1"/>
          </p:cNvSpPr>
          <p:nvPr/>
        </p:nvSpPr>
        <p:spPr bwMode="auto">
          <a:xfrm>
            <a:off x="2987675" y="4508500"/>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花蓮縣玉里鎮</a:t>
            </a:r>
          </a:p>
          <a:p>
            <a:r>
              <a:rPr kumimoji="0" lang="zh-TW" altLang="en-US" sz="3000" b="1">
                <a:solidFill>
                  <a:srgbClr val="0000FF"/>
                </a:solidFill>
                <a:latin typeface="Gill Sans MT"/>
                <a:ea typeface="微軟正黑體" pitchFamily="34" charset="-120"/>
              </a:rPr>
              <a:t>「玉里米」</a:t>
            </a:r>
          </a:p>
        </p:txBody>
      </p:sp>
      <p:sp>
        <p:nvSpPr>
          <p:cNvPr id="97291" name="Rectangle 15"/>
          <p:cNvSpPr>
            <a:spLocks noChangeArrowheads="1"/>
          </p:cNvSpPr>
          <p:nvPr/>
        </p:nvSpPr>
        <p:spPr bwMode="auto">
          <a:xfrm>
            <a:off x="6372225" y="4581525"/>
            <a:ext cx="2851150" cy="14636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雲林縣</a:t>
            </a:r>
          </a:p>
          <a:p>
            <a:r>
              <a:rPr kumimoji="0" lang="zh-TW" altLang="en-US" sz="3000" b="1">
                <a:solidFill>
                  <a:srgbClr val="0000FF"/>
                </a:solidFill>
                <a:latin typeface="Gill Sans MT"/>
                <a:ea typeface="微軟正黑體" pitchFamily="34" charset="-120"/>
              </a:rPr>
              <a:t>「雲林好米」、</a:t>
            </a:r>
          </a:p>
          <a:p>
            <a:r>
              <a:rPr kumimoji="0" lang="zh-TW" altLang="en-US" sz="3000" b="1">
                <a:solidFill>
                  <a:srgbClr val="0000FF"/>
                </a:solidFill>
                <a:latin typeface="Gill Sans MT"/>
                <a:ea typeface="微軟正黑體" pitchFamily="34" charset="-120"/>
              </a:rPr>
              <a:t>「西螺濁水米」</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8"/>
          <p:cNvSpPr>
            <a:spLocks noGrp="1" noChangeArrowheads="1"/>
          </p:cNvSpPr>
          <p:nvPr>
            <p:ph type="sldNum" sz="quarter" idx="12"/>
          </p:nvPr>
        </p:nvSpPr>
        <p:spPr>
          <a:xfrm>
            <a:off x="3581400" y="6305550"/>
            <a:ext cx="2133600" cy="476250"/>
          </a:xfrm>
        </p:spPr>
        <p:txBody>
          <a:bodyPr/>
          <a:lstStyle/>
          <a:p>
            <a:pPr algn="r">
              <a:defRPr/>
            </a:pPr>
            <a:fld id="{588FE6AD-3AB0-4E2E-A9E3-B743409AAACF}" type="slidenum">
              <a:rPr lang="en-US" altLang="zh-TW">
                <a:latin typeface="Arial" pitchFamily="34" charset="0"/>
              </a:rPr>
              <a:pPr algn="r">
                <a:defRPr/>
              </a:pPr>
              <a:t>83</a:t>
            </a:fld>
            <a:endParaRPr lang="en-US" altLang="zh-TW">
              <a:latin typeface="Arial" pitchFamily="34" charset="0"/>
            </a:endParaRPr>
          </a:p>
        </p:txBody>
      </p:sp>
      <p:sp>
        <p:nvSpPr>
          <p:cNvPr id="98306" name="Rectangle 3"/>
          <p:cNvSpPr>
            <a:spLocks noGrp="1" noChangeArrowheads="1"/>
          </p:cNvSpPr>
          <p:nvPr>
            <p:ph type="body" idx="4294967295"/>
          </p:nvPr>
        </p:nvSpPr>
        <p:spPr>
          <a:xfrm>
            <a:off x="468313" y="1557338"/>
            <a:ext cx="8424862" cy="1008062"/>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水果已註冊之產地標章：</a:t>
            </a:r>
          </a:p>
        </p:txBody>
      </p:sp>
      <p:sp>
        <p:nvSpPr>
          <p:cNvPr id="98307" name="Rectangle 3"/>
          <p:cNvSpPr>
            <a:spLocks noChangeArrowheads="1"/>
          </p:cNvSpPr>
          <p:nvPr/>
        </p:nvSpPr>
        <p:spPr bwMode="auto">
          <a:xfrm>
            <a:off x="250825" y="404813"/>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98308"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98309" name="Rectangle 9"/>
          <p:cNvSpPr>
            <a:spLocks noChangeArrowheads="1"/>
          </p:cNvSpPr>
          <p:nvPr/>
        </p:nvSpPr>
        <p:spPr bwMode="auto">
          <a:xfrm>
            <a:off x="157163" y="5013325"/>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台南市麻豆區</a:t>
            </a:r>
          </a:p>
          <a:p>
            <a:r>
              <a:rPr kumimoji="0" lang="zh-TW" altLang="en-US" sz="3000" b="1">
                <a:solidFill>
                  <a:srgbClr val="0000FF"/>
                </a:solidFill>
                <a:latin typeface="Gill Sans MT"/>
                <a:ea typeface="微軟正黑體" pitchFamily="34" charset="-120"/>
              </a:rPr>
              <a:t>「麻豆文旦」</a:t>
            </a:r>
          </a:p>
        </p:txBody>
      </p:sp>
      <p:sp>
        <p:nvSpPr>
          <p:cNvPr id="98310" name="Rectangle 10"/>
          <p:cNvSpPr>
            <a:spLocks noChangeArrowheads="1"/>
          </p:cNvSpPr>
          <p:nvPr/>
        </p:nvSpPr>
        <p:spPr bwMode="auto">
          <a:xfrm>
            <a:off x="3325813" y="5013325"/>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花蓮縣瑞穗鄉</a:t>
            </a:r>
          </a:p>
          <a:p>
            <a:r>
              <a:rPr kumimoji="0" lang="zh-TW" altLang="en-US" sz="3000" b="1">
                <a:solidFill>
                  <a:srgbClr val="0000FF"/>
                </a:solidFill>
                <a:latin typeface="Gill Sans MT"/>
                <a:ea typeface="微軟正黑體" pitchFamily="34" charset="-120"/>
              </a:rPr>
              <a:t>「鶴岡文旦」</a:t>
            </a:r>
          </a:p>
        </p:txBody>
      </p:sp>
      <p:sp>
        <p:nvSpPr>
          <p:cNvPr id="98311" name="Rectangle 11"/>
          <p:cNvSpPr>
            <a:spLocks noChangeArrowheads="1"/>
          </p:cNvSpPr>
          <p:nvPr/>
        </p:nvSpPr>
        <p:spPr bwMode="auto">
          <a:xfrm>
            <a:off x="6372225" y="5014913"/>
            <a:ext cx="2576513"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雲林縣斗六市</a:t>
            </a:r>
          </a:p>
          <a:p>
            <a:r>
              <a:rPr kumimoji="0" lang="zh-TW" altLang="en-US" sz="3000" b="1">
                <a:solidFill>
                  <a:srgbClr val="0000FF"/>
                </a:solidFill>
                <a:latin typeface="Gill Sans MT"/>
                <a:ea typeface="微軟正黑體" pitchFamily="34" charset="-120"/>
              </a:rPr>
              <a:t>「斗六文旦 」</a:t>
            </a:r>
          </a:p>
        </p:txBody>
      </p:sp>
      <p:pic>
        <p:nvPicPr>
          <p:cNvPr id="98312" name="Picture 14" descr="麻豆文旦"/>
          <p:cNvPicPr>
            <a:picLocks noChangeAspect="1" noChangeArrowheads="1"/>
          </p:cNvPicPr>
          <p:nvPr/>
        </p:nvPicPr>
        <p:blipFill>
          <a:blip r:embed="rId3"/>
          <a:srcRect t="31953" r="51530" b="22031"/>
          <a:stretch>
            <a:fillRect/>
          </a:stretch>
        </p:blipFill>
        <p:spPr bwMode="auto">
          <a:xfrm>
            <a:off x="323850" y="4005263"/>
            <a:ext cx="2665413" cy="935037"/>
          </a:xfrm>
          <a:prstGeom prst="rect">
            <a:avLst/>
          </a:prstGeom>
          <a:noFill/>
          <a:ln w="9525">
            <a:noFill/>
            <a:miter lim="800000"/>
            <a:headEnd/>
            <a:tailEnd/>
          </a:ln>
        </p:spPr>
      </p:pic>
      <p:pic>
        <p:nvPicPr>
          <p:cNvPr id="98313" name="Picture 17" descr="鶴岡文旦"/>
          <p:cNvPicPr>
            <a:picLocks noChangeAspect="1" noChangeArrowheads="1"/>
          </p:cNvPicPr>
          <p:nvPr/>
        </p:nvPicPr>
        <p:blipFill>
          <a:blip r:embed="rId4"/>
          <a:srcRect t="22618"/>
          <a:stretch>
            <a:fillRect/>
          </a:stretch>
        </p:blipFill>
        <p:spPr bwMode="auto">
          <a:xfrm>
            <a:off x="3419475" y="2781300"/>
            <a:ext cx="2232025" cy="1727200"/>
          </a:xfrm>
          <a:prstGeom prst="rect">
            <a:avLst/>
          </a:prstGeom>
          <a:noFill/>
          <a:ln w="9525">
            <a:noFill/>
            <a:miter lim="800000"/>
            <a:headEnd/>
            <a:tailEnd/>
          </a:ln>
        </p:spPr>
      </p:pic>
      <p:pic>
        <p:nvPicPr>
          <p:cNvPr id="98314" name="Picture 18" descr="斗六文旦"/>
          <p:cNvPicPr>
            <a:picLocks noChangeAspect="1" noChangeArrowheads="1"/>
          </p:cNvPicPr>
          <p:nvPr/>
        </p:nvPicPr>
        <p:blipFill>
          <a:blip r:embed="rId5"/>
          <a:srcRect t="26416" b="20584"/>
          <a:stretch>
            <a:fillRect/>
          </a:stretch>
        </p:blipFill>
        <p:spPr bwMode="auto">
          <a:xfrm>
            <a:off x="6516688" y="3067050"/>
            <a:ext cx="2376487" cy="1258888"/>
          </a:xfrm>
          <a:prstGeom prst="rect">
            <a:avLst/>
          </a:prstGeom>
          <a:noFill/>
          <a:ln w="9525">
            <a:noFill/>
            <a:miter lim="800000"/>
            <a:headEnd/>
            <a:tailEnd/>
          </a:ln>
        </p:spPr>
      </p:pic>
      <p:pic>
        <p:nvPicPr>
          <p:cNvPr id="98315" name="Picture 19" descr="麻豆"/>
          <p:cNvPicPr>
            <a:picLocks noChangeAspect="1" noChangeArrowheads="1"/>
          </p:cNvPicPr>
          <p:nvPr/>
        </p:nvPicPr>
        <p:blipFill>
          <a:blip r:embed="rId6"/>
          <a:srcRect/>
          <a:stretch>
            <a:fillRect/>
          </a:stretch>
        </p:blipFill>
        <p:spPr bwMode="auto">
          <a:xfrm>
            <a:off x="684213" y="2060575"/>
            <a:ext cx="1905000" cy="1905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Grp="1" noChangeArrowheads="1"/>
          </p:cNvSpPr>
          <p:nvPr>
            <p:ph type="sldNum" sz="quarter" idx="12"/>
          </p:nvPr>
        </p:nvSpPr>
        <p:spPr>
          <a:xfrm>
            <a:off x="3581400" y="6305550"/>
            <a:ext cx="2133600" cy="476250"/>
          </a:xfrm>
        </p:spPr>
        <p:txBody>
          <a:bodyPr/>
          <a:lstStyle/>
          <a:p>
            <a:pPr algn="r">
              <a:defRPr/>
            </a:pPr>
            <a:fld id="{4C857901-1B84-4CA5-BEF1-88540FE62ED1}" type="slidenum">
              <a:rPr lang="en-US" altLang="zh-TW">
                <a:latin typeface="Arial" pitchFamily="34" charset="0"/>
              </a:rPr>
              <a:pPr algn="r">
                <a:defRPr/>
              </a:pPr>
              <a:t>84</a:t>
            </a:fld>
            <a:endParaRPr lang="en-US" altLang="zh-TW">
              <a:latin typeface="Arial" pitchFamily="34" charset="0"/>
            </a:endParaRPr>
          </a:p>
        </p:txBody>
      </p:sp>
      <p:sp>
        <p:nvSpPr>
          <p:cNvPr id="99330" name="Rectangle 3"/>
          <p:cNvSpPr>
            <a:spLocks noGrp="1" noChangeArrowheads="1"/>
          </p:cNvSpPr>
          <p:nvPr>
            <p:ph type="body" idx="4294967295"/>
          </p:nvPr>
        </p:nvSpPr>
        <p:spPr>
          <a:xfrm>
            <a:off x="468313" y="1557338"/>
            <a:ext cx="8424862" cy="1008062"/>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水果已註冊之產地標章：</a:t>
            </a:r>
          </a:p>
        </p:txBody>
      </p:sp>
      <p:sp>
        <p:nvSpPr>
          <p:cNvPr id="99331" name="Rectangle 3"/>
          <p:cNvSpPr>
            <a:spLocks noChangeArrowheads="1"/>
          </p:cNvSpPr>
          <p:nvPr/>
        </p:nvSpPr>
        <p:spPr bwMode="auto">
          <a:xfrm>
            <a:off x="323850" y="333375"/>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99332"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99333" name="Rectangle 5"/>
          <p:cNvSpPr>
            <a:spLocks noChangeArrowheads="1"/>
          </p:cNvSpPr>
          <p:nvPr/>
        </p:nvSpPr>
        <p:spPr bwMode="auto">
          <a:xfrm>
            <a:off x="250825" y="4652963"/>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屏東縣枋山鄉</a:t>
            </a:r>
          </a:p>
          <a:p>
            <a:r>
              <a:rPr kumimoji="0" lang="zh-TW" altLang="en-US" sz="3000" b="1">
                <a:solidFill>
                  <a:srgbClr val="0000FF"/>
                </a:solidFill>
                <a:latin typeface="Gill Sans MT"/>
                <a:ea typeface="微軟正黑體" pitchFamily="34" charset="-120"/>
              </a:rPr>
              <a:t>「枋山芒果」</a:t>
            </a:r>
          </a:p>
        </p:txBody>
      </p:sp>
      <p:sp>
        <p:nvSpPr>
          <p:cNvPr id="99334" name="Rectangle 6"/>
          <p:cNvSpPr>
            <a:spLocks noChangeArrowheads="1"/>
          </p:cNvSpPr>
          <p:nvPr/>
        </p:nvSpPr>
        <p:spPr bwMode="auto">
          <a:xfrm>
            <a:off x="3348038" y="4581525"/>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台南市玉井區</a:t>
            </a:r>
          </a:p>
          <a:p>
            <a:r>
              <a:rPr kumimoji="0" lang="zh-TW" altLang="en-US" sz="3000" b="1">
                <a:solidFill>
                  <a:srgbClr val="0000FF"/>
                </a:solidFill>
                <a:latin typeface="Gill Sans MT"/>
                <a:ea typeface="微軟正黑體" pitchFamily="34" charset="-120"/>
              </a:rPr>
              <a:t>「玉井芒果」</a:t>
            </a:r>
          </a:p>
        </p:txBody>
      </p:sp>
      <p:pic>
        <p:nvPicPr>
          <p:cNvPr id="99335" name="Picture 9" descr="枋山芒果"/>
          <p:cNvPicPr>
            <a:picLocks noChangeAspect="1" noChangeArrowheads="1"/>
          </p:cNvPicPr>
          <p:nvPr/>
        </p:nvPicPr>
        <p:blipFill>
          <a:blip r:embed="rId3"/>
          <a:srcRect/>
          <a:stretch>
            <a:fillRect/>
          </a:stretch>
        </p:blipFill>
        <p:spPr bwMode="auto">
          <a:xfrm>
            <a:off x="539750" y="2636838"/>
            <a:ext cx="1917700" cy="1917700"/>
          </a:xfrm>
          <a:prstGeom prst="rect">
            <a:avLst/>
          </a:prstGeom>
          <a:noFill/>
          <a:ln w="9525">
            <a:noFill/>
            <a:miter lim="800000"/>
            <a:headEnd/>
            <a:tailEnd/>
          </a:ln>
        </p:spPr>
      </p:pic>
      <p:pic>
        <p:nvPicPr>
          <p:cNvPr id="99336" name="Picture 11" descr="ages"/>
          <p:cNvPicPr>
            <a:picLocks noChangeAspect="1" noChangeArrowheads="1"/>
          </p:cNvPicPr>
          <p:nvPr/>
        </p:nvPicPr>
        <p:blipFill>
          <a:blip r:embed="rId4"/>
          <a:srcRect/>
          <a:stretch>
            <a:fillRect/>
          </a:stretch>
        </p:blipFill>
        <p:spPr bwMode="auto">
          <a:xfrm>
            <a:off x="6781800" y="2781300"/>
            <a:ext cx="1606550" cy="1647825"/>
          </a:xfrm>
          <a:prstGeom prst="rect">
            <a:avLst/>
          </a:prstGeom>
          <a:noFill/>
          <a:ln w="9525">
            <a:noFill/>
            <a:miter lim="800000"/>
            <a:headEnd/>
            <a:tailEnd/>
          </a:ln>
        </p:spPr>
      </p:pic>
      <p:pic>
        <p:nvPicPr>
          <p:cNvPr id="99337" name="Picture 14" descr="ShowPicture_Serv"/>
          <p:cNvPicPr>
            <a:picLocks noChangeAspect="1" noChangeArrowheads="1"/>
          </p:cNvPicPr>
          <p:nvPr/>
        </p:nvPicPr>
        <p:blipFill>
          <a:blip r:embed="rId5"/>
          <a:srcRect/>
          <a:stretch>
            <a:fillRect/>
          </a:stretch>
        </p:blipFill>
        <p:spPr bwMode="auto">
          <a:xfrm>
            <a:off x="3563938" y="2565400"/>
            <a:ext cx="1905000" cy="1905000"/>
          </a:xfrm>
          <a:prstGeom prst="rect">
            <a:avLst/>
          </a:prstGeom>
          <a:noFill/>
          <a:ln w="9525">
            <a:noFill/>
            <a:miter lim="800000"/>
            <a:headEnd/>
            <a:tailEnd/>
          </a:ln>
        </p:spPr>
      </p:pic>
      <p:sp>
        <p:nvSpPr>
          <p:cNvPr id="99338" name="Rectangle 15"/>
          <p:cNvSpPr>
            <a:spLocks noChangeArrowheads="1"/>
          </p:cNvSpPr>
          <p:nvPr/>
        </p:nvSpPr>
        <p:spPr bwMode="auto">
          <a:xfrm>
            <a:off x="6877050" y="4652963"/>
            <a:ext cx="1708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苗栗縣</a:t>
            </a:r>
          </a:p>
          <a:p>
            <a:r>
              <a:rPr kumimoji="0" lang="zh-TW" altLang="en-US" sz="3000" b="1">
                <a:solidFill>
                  <a:srgbClr val="0000FF"/>
                </a:solidFill>
                <a:latin typeface="Gill Sans MT"/>
                <a:ea typeface="微軟正黑體" pitchFamily="34" charset="-120"/>
              </a:rPr>
              <a:t>「苗梨」</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Grp="1" noChangeArrowheads="1"/>
          </p:cNvSpPr>
          <p:nvPr>
            <p:ph type="sldNum" sz="quarter" idx="12"/>
          </p:nvPr>
        </p:nvSpPr>
        <p:spPr>
          <a:xfrm>
            <a:off x="3581400" y="6305550"/>
            <a:ext cx="2133600" cy="476250"/>
          </a:xfrm>
        </p:spPr>
        <p:txBody>
          <a:bodyPr/>
          <a:lstStyle/>
          <a:p>
            <a:pPr algn="r">
              <a:defRPr/>
            </a:pPr>
            <a:fld id="{CB76EE40-0B66-4825-B951-D6B9F003513B}" type="slidenum">
              <a:rPr lang="en-US" altLang="zh-TW">
                <a:latin typeface="Arial" pitchFamily="34" charset="0"/>
              </a:rPr>
              <a:pPr algn="r">
                <a:defRPr/>
              </a:pPr>
              <a:t>85</a:t>
            </a:fld>
            <a:endParaRPr lang="en-US" altLang="zh-TW">
              <a:latin typeface="Arial" pitchFamily="34" charset="0"/>
            </a:endParaRPr>
          </a:p>
        </p:txBody>
      </p:sp>
      <p:sp>
        <p:nvSpPr>
          <p:cNvPr id="100354" name="Rectangle 3"/>
          <p:cNvSpPr>
            <a:spLocks noGrp="1" noChangeArrowheads="1"/>
          </p:cNvSpPr>
          <p:nvPr>
            <p:ph type="body" idx="4294967295"/>
          </p:nvPr>
        </p:nvSpPr>
        <p:spPr>
          <a:xfrm>
            <a:off x="468313" y="1557338"/>
            <a:ext cx="8424862" cy="1008062"/>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水果已註冊之產地標章：</a:t>
            </a:r>
          </a:p>
        </p:txBody>
      </p:sp>
      <p:sp>
        <p:nvSpPr>
          <p:cNvPr id="100355" name="Rectangle 3"/>
          <p:cNvSpPr>
            <a:spLocks noChangeArrowheads="1"/>
          </p:cNvSpPr>
          <p:nvPr/>
        </p:nvSpPr>
        <p:spPr bwMode="auto">
          <a:xfrm>
            <a:off x="395288" y="404813"/>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00356"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pic>
        <p:nvPicPr>
          <p:cNvPr id="100357" name="Picture 11" descr="181j"/>
          <p:cNvPicPr>
            <a:picLocks noChangeAspect="1" noChangeArrowheads="1"/>
          </p:cNvPicPr>
          <p:nvPr/>
        </p:nvPicPr>
        <p:blipFill>
          <a:blip r:embed="rId3"/>
          <a:srcRect l="11139" r="14578"/>
          <a:stretch>
            <a:fillRect/>
          </a:stretch>
        </p:blipFill>
        <p:spPr bwMode="auto">
          <a:xfrm>
            <a:off x="323850" y="2420938"/>
            <a:ext cx="2041525" cy="2952750"/>
          </a:xfrm>
          <a:prstGeom prst="rect">
            <a:avLst/>
          </a:prstGeom>
          <a:noFill/>
          <a:ln w="9525">
            <a:noFill/>
            <a:miter lim="800000"/>
            <a:headEnd/>
            <a:tailEnd/>
          </a:ln>
        </p:spPr>
      </p:pic>
      <p:sp>
        <p:nvSpPr>
          <p:cNvPr id="100358" name="Rectangle 13"/>
          <p:cNvSpPr>
            <a:spLocks noChangeArrowheads="1"/>
          </p:cNvSpPr>
          <p:nvPr/>
        </p:nvSpPr>
        <p:spPr bwMode="auto">
          <a:xfrm>
            <a:off x="250825" y="5516563"/>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苗栗縣三灣鄉</a:t>
            </a:r>
          </a:p>
          <a:p>
            <a:r>
              <a:rPr kumimoji="0" lang="zh-TW" altLang="en-US" sz="3000" b="1">
                <a:solidFill>
                  <a:srgbClr val="0000FF"/>
                </a:solidFill>
                <a:latin typeface="Gill Sans MT"/>
                <a:ea typeface="微軟正黑體" pitchFamily="34" charset="-120"/>
              </a:rPr>
              <a:t>「三灣梨」</a:t>
            </a:r>
          </a:p>
        </p:txBody>
      </p:sp>
      <p:sp>
        <p:nvSpPr>
          <p:cNvPr id="100359" name="Rectangle 14"/>
          <p:cNvSpPr>
            <a:spLocks noChangeArrowheads="1"/>
          </p:cNvSpPr>
          <p:nvPr/>
        </p:nvSpPr>
        <p:spPr bwMode="auto">
          <a:xfrm>
            <a:off x="3203575" y="5589588"/>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苗栗縣公館鄉</a:t>
            </a:r>
          </a:p>
          <a:p>
            <a:r>
              <a:rPr kumimoji="0" lang="zh-TW" altLang="en-US" sz="3000" b="1">
                <a:solidFill>
                  <a:srgbClr val="0000FF"/>
                </a:solidFill>
                <a:latin typeface="Gill Sans MT"/>
                <a:ea typeface="微軟正黑體" pitchFamily="34" charset="-120"/>
              </a:rPr>
              <a:t>「公館紅棗」</a:t>
            </a:r>
          </a:p>
        </p:txBody>
      </p:sp>
      <p:pic>
        <p:nvPicPr>
          <p:cNvPr id="100360" name="Picture 16" descr="Jujube_13"/>
          <p:cNvPicPr>
            <a:picLocks noChangeAspect="1" noChangeArrowheads="1"/>
          </p:cNvPicPr>
          <p:nvPr/>
        </p:nvPicPr>
        <p:blipFill>
          <a:blip r:embed="rId4"/>
          <a:srcRect l="20605" t="26964" r="8333" b="13631"/>
          <a:stretch>
            <a:fillRect/>
          </a:stretch>
        </p:blipFill>
        <p:spPr bwMode="auto">
          <a:xfrm>
            <a:off x="4140200" y="3860800"/>
            <a:ext cx="2233613" cy="1584325"/>
          </a:xfrm>
          <a:prstGeom prst="rect">
            <a:avLst/>
          </a:prstGeom>
          <a:noFill/>
          <a:ln w="9525">
            <a:noFill/>
            <a:miter lim="800000"/>
            <a:headEnd/>
            <a:tailEnd/>
          </a:ln>
        </p:spPr>
      </p:pic>
      <p:pic>
        <p:nvPicPr>
          <p:cNvPr id="100361" name="Picture 15" descr="紅棗"/>
          <p:cNvPicPr>
            <a:picLocks noChangeAspect="1" noChangeArrowheads="1"/>
          </p:cNvPicPr>
          <p:nvPr/>
        </p:nvPicPr>
        <p:blipFill>
          <a:blip r:embed="rId5"/>
          <a:srcRect l="11461" t="11398" r="8565" b="8627"/>
          <a:stretch>
            <a:fillRect/>
          </a:stretch>
        </p:blipFill>
        <p:spPr bwMode="auto">
          <a:xfrm>
            <a:off x="2843213" y="2708275"/>
            <a:ext cx="2016125" cy="2016125"/>
          </a:xfrm>
          <a:prstGeom prst="rect">
            <a:avLst/>
          </a:prstGeom>
          <a:noFill/>
          <a:ln w="9525">
            <a:noFill/>
            <a:miter lim="800000"/>
            <a:headEnd/>
            <a:tailEnd/>
          </a:ln>
        </p:spPr>
      </p:pic>
      <p:sp>
        <p:nvSpPr>
          <p:cNvPr id="100362" name="Rectangle 17"/>
          <p:cNvSpPr>
            <a:spLocks noChangeArrowheads="1"/>
          </p:cNvSpPr>
          <p:nvPr/>
        </p:nvSpPr>
        <p:spPr bwMode="auto">
          <a:xfrm>
            <a:off x="6372225" y="5632450"/>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台南市關廟區</a:t>
            </a:r>
          </a:p>
          <a:p>
            <a:r>
              <a:rPr kumimoji="0" lang="zh-TW" altLang="en-US" sz="3000" b="1">
                <a:solidFill>
                  <a:srgbClr val="0000FF"/>
                </a:solidFill>
                <a:latin typeface="Gill Sans MT"/>
                <a:ea typeface="微軟正黑體" pitchFamily="34" charset="-120"/>
              </a:rPr>
              <a:t>「關廟鳳梨」</a:t>
            </a:r>
          </a:p>
        </p:txBody>
      </p:sp>
      <p:pic>
        <p:nvPicPr>
          <p:cNvPr id="100363" name="Picture 18" descr="關廟鳳梨"/>
          <p:cNvPicPr>
            <a:picLocks noChangeAspect="1" noChangeArrowheads="1"/>
          </p:cNvPicPr>
          <p:nvPr/>
        </p:nvPicPr>
        <p:blipFill>
          <a:blip r:embed="rId6"/>
          <a:srcRect t="34000" b="32001"/>
          <a:stretch>
            <a:fillRect/>
          </a:stretch>
        </p:blipFill>
        <p:spPr bwMode="auto">
          <a:xfrm>
            <a:off x="6588125" y="4267200"/>
            <a:ext cx="2193925" cy="746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Grp="1" noChangeArrowheads="1"/>
          </p:cNvSpPr>
          <p:nvPr>
            <p:ph type="sldNum" sz="quarter" idx="12"/>
          </p:nvPr>
        </p:nvSpPr>
        <p:spPr>
          <a:xfrm>
            <a:off x="3581400" y="6305550"/>
            <a:ext cx="2133600" cy="476250"/>
          </a:xfrm>
        </p:spPr>
        <p:txBody>
          <a:bodyPr/>
          <a:lstStyle/>
          <a:p>
            <a:pPr algn="r">
              <a:defRPr/>
            </a:pPr>
            <a:fld id="{94D23DB4-D5CB-495D-B1BF-CA3A47FD24AC}" type="slidenum">
              <a:rPr lang="en-US" altLang="zh-TW">
                <a:latin typeface="Arial" pitchFamily="34" charset="0"/>
              </a:rPr>
              <a:pPr algn="r">
                <a:defRPr/>
              </a:pPr>
              <a:t>86</a:t>
            </a:fld>
            <a:endParaRPr lang="en-US" altLang="zh-TW">
              <a:latin typeface="Arial" pitchFamily="34" charset="0"/>
            </a:endParaRPr>
          </a:p>
        </p:txBody>
      </p:sp>
      <p:sp>
        <p:nvSpPr>
          <p:cNvPr id="101378" name="Rectangle 3"/>
          <p:cNvSpPr>
            <a:spLocks noGrp="1" noChangeArrowheads="1"/>
          </p:cNvSpPr>
          <p:nvPr>
            <p:ph type="body" idx="4294967295"/>
          </p:nvPr>
        </p:nvSpPr>
        <p:spPr>
          <a:xfrm>
            <a:off x="468313" y="1557338"/>
            <a:ext cx="8424862" cy="1008062"/>
          </a:xfrm>
        </p:spPr>
        <p:txBody>
          <a:bodyPr/>
          <a:lstStyle/>
          <a:p>
            <a:pPr marL="363538" indent="-363538">
              <a:spcBef>
                <a:spcPct val="30000"/>
              </a:spcBef>
              <a:buClr>
                <a:srgbClr val="FF0000"/>
              </a:buClr>
              <a:buFont typeface="Wingdings" pitchFamily="2" charset="2"/>
              <a:buChar char="Ø"/>
            </a:pPr>
            <a:r>
              <a:rPr lang="zh-TW" altLang="en-US" sz="3000" b="1" smtClean="0">
                <a:solidFill>
                  <a:srgbClr val="0000FF"/>
                </a:solidFill>
                <a:latin typeface="標楷體" pitchFamily="65" charset="-120"/>
                <a:ea typeface="標楷體" pitchFamily="65" charset="-120"/>
              </a:rPr>
              <a:t>芋頭已註冊之產地標章：</a:t>
            </a:r>
          </a:p>
        </p:txBody>
      </p:sp>
      <p:sp>
        <p:nvSpPr>
          <p:cNvPr id="101379" name="Rectangle 3"/>
          <p:cNvSpPr>
            <a:spLocks noChangeArrowheads="1"/>
          </p:cNvSpPr>
          <p:nvPr/>
        </p:nvSpPr>
        <p:spPr bwMode="auto">
          <a:xfrm>
            <a:off x="250825" y="404813"/>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01380"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01381" name="Rectangle 6"/>
          <p:cNvSpPr>
            <a:spLocks noChangeArrowheads="1"/>
          </p:cNvSpPr>
          <p:nvPr/>
        </p:nvSpPr>
        <p:spPr bwMode="auto">
          <a:xfrm>
            <a:off x="395288" y="5013325"/>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台中市大甲區</a:t>
            </a:r>
          </a:p>
          <a:p>
            <a:r>
              <a:rPr kumimoji="0" lang="zh-TW" altLang="en-US" sz="3000" b="1">
                <a:solidFill>
                  <a:srgbClr val="0000FF"/>
                </a:solidFill>
                <a:latin typeface="Gill Sans MT"/>
                <a:ea typeface="微軟正黑體" pitchFamily="34" charset="-120"/>
              </a:rPr>
              <a:t>「大甲芋頭」</a:t>
            </a:r>
          </a:p>
        </p:txBody>
      </p:sp>
      <p:sp>
        <p:nvSpPr>
          <p:cNvPr id="101382" name="Rectangle 7"/>
          <p:cNvSpPr>
            <a:spLocks noChangeArrowheads="1"/>
          </p:cNvSpPr>
          <p:nvPr/>
        </p:nvSpPr>
        <p:spPr bwMode="auto">
          <a:xfrm>
            <a:off x="6372225" y="5013325"/>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苗栗縣公館鄉</a:t>
            </a:r>
          </a:p>
          <a:p>
            <a:r>
              <a:rPr kumimoji="0" lang="zh-TW" altLang="en-US" sz="3000" b="1">
                <a:solidFill>
                  <a:srgbClr val="0000FF"/>
                </a:solidFill>
                <a:latin typeface="Gill Sans MT"/>
                <a:ea typeface="微軟正黑體" pitchFamily="34" charset="-120"/>
              </a:rPr>
              <a:t>「公館芋頭」</a:t>
            </a:r>
          </a:p>
        </p:txBody>
      </p:sp>
      <p:pic>
        <p:nvPicPr>
          <p:cNvPr id="101383" name="Picture 12" descr="大甲芋頭"/>
          <p:cNvPicPr>
            <a:picLocks noChangeAspect="1" noChangeArrowheads="1"/>
          </p:cNvPicPr>
          <p:nvPr/>
        </p:nvPicPr>
        <p:blipFill>
          <a:blip r:embed="rId3"/>
          <a:srcRect/>
          <a:stretch>
            <a:fillRect/>
          </a:stretch>
        </p:blipFill>
        <p:spPr bwMode="auto">
          <a:xfrm>
            <a:off x="611188" y="2565400"/>
            <a:ext cx="2016125" cy="2016125"/>
          </a:xfrm>
          <a:prstGeom prst="rect">
            <a:avLst/>
          </a:prstGeom>
          <a:noFill/>
          <a:ln w="9525">
            <a:noFill/>
            <a:miter lim="800000"/>
            <a:headEnd/>
            <a:tailEnd/>
          </a:ln>
        </p:spPr>
      </p:pic>
      <p:pic>
        <p:nvPicPr>
          <p:cNvPr id="101384" name="Picture 13" descr="公館芋頭"/>
          <p:cNvPicPr>
            <a:picLocks noChangeAspect="1" noChangeArrowheads="1"/>
          </p:cNvPicPr>
          <p:nvPr/>
        </p:nvPicPr>
        <p:blipFill>
          <a:blip r:embed="rId4"/>
          <a:srcRect t="26416" b="16833"/>
          <a:stretch>
            <a:fillRect/>
          </a:stretch>
        </p:blipFill>
        <p:spPr bwMode="auto">
          <a:xfrm>
            <a:off x="6588125" y="3141663"/>
            <a:ext cx="1905000" cy="1081087"/>
          </a:xfrm>
          <a:prstGeom prst="rect">
            <a:avLst/>
          </a:prstGeom>
          <a:noFill/>
          <a:ln w="9525">
            <a:noFill/>
            <a:miter lim="800000"/>
            <a:headEnd/>
            <a:tailEnd/>
          </a:ln>
        </p:spPr>
      </p:pic>
      <p:pic>
        <p:nvPicPr>
          <p:cNvPr id="101385" name="Picture 14" descr="苗栗芋頭"/>
          <p:cNvPicPr>
            <a:picLocks noChangeAspect="1" noChangeArrowheads="1"/>
          </p:cNvPicPr>
          <p:nvPr/>
        </p:nvPicPr>
        <p:blipFill>
          <a:blip r:embed="rId5"/>
          <a:srcRect/>
          <a:stretch>
            <a:fillRect/>
          </a:stretch>
        </p:blipFill>
        <p:spPr bwMode="auto">
          <a:xfrm>
            <a:off x="3667125" y="2524125"/>
            <a:ext cx="1809750" cy="1809750"/>
          </a:xfrm>
          <a:prstGeom prst="rect">
            <a:avLst/>
          </a:prstGeom>
          <a:noFill/>
          <a:ln w="9525">
            <a:noFill/>
            <a:miter lim="800000"/>
            <a:headEnd/>
            <a:tailEnd/>
          </a:ln>
        </p:spPr>
      </p:pic>
      <p:sp>
        <p:nvSpPr>
          <p:cNvPr id="101386" name="Rectangle 15"/>
          <p:cNvSpPr>
            <a:spLocks noChangeArrowheads="1"/>
          </p:cNvSpPr>
          <p:nvPr/>
        </p:nvSpPr>
        <p:spPr bwMode="auto">
          <a:xfrm>
            <a:off x="3614738" y="5084763"/>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苗栗縣</a:t>
            </a:r>
          </a:p>
          <a:p>
            <a:r>
              <a:rPr kumimoji="0" lang="zh-TW" altLang="en-US" sz="3000" b="1">
                <a:solidFill>
                  <a:srgbClr val="0000FF"/>
                </a:solidFill>
                <a:latin typeface="Gill Sans MT"/>
                <a:ea typeface="微軟正黑體" pitchFamily="34" charset="-120"/>
              </a:rPr>
              <a:t>「苗栗芋頭」</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p:cNvSpPr>
            <a:spLocks noGrp="1" noChangeArrowheads="1"/>
          </p:cNvSpPr>
          <p:nvPr>
            <p:ph type="sldNum" sz="quarter" idx="12"/>
          </p:nvPr>
        </p:nvSpPr>
        <p:spPr>
          <a:xfrm>
            <a:off x="3581400" y="6305550"/>
            <a:ext cx="2133600" cy="476250"/>
          </a:xfrm>
        </p:spPr>
        <p:txBody>
          <a:bodyPr/>
          <a:lstStyle/>
          <a:p>
            <a:pPr algn="r">
              <a:defRPr/>
            </a:pPr>
            <a:fld id="{BA38ECC1-42FF-4C99-91B6-C196CA74FE3C}" type="slidenum">
              <a:rPr lang="en-US" altLang="zh-TW">
                <a:latin typeface="Arial" pitchFamily="34" charset="0"/>
              </a:rPr>
              <a:pPr algn="r">
                <a:defRPr/>
              </a:pPr>
              <a:t>87</a:t>
            </a:fld>
            <a:endParaRPr lang="en-US" altLang="zh-TW">
              <a:latin typeface="Arial" pitchFamily="34" charset="0"/>
            </a:endParaRPr>
          </a:p>
        </p:txBody>
      </p:sp>
      <p:sp>
        <p:nvSpPr>
          <p:cNvPr id="102402" name="Rectangle 3"/>
          <p:cNvSpPr>
            <a:spLocks noChangeArrowheads="1"/>
          </p:cNvSpPr>
          <p:nvPr/>
        </p:nvSpPr>
        <p:spPr bwMode="auto">
          <a:xfrm>
            <a:off x="250825" y="476250"/>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02403"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02404" name="Rectangle 5"/>
          <p:cNvSpPr>
            <a:spLocks noChangeArrowheads="1"/>
          </p:cNvSpPr>
          <p:nvPr/>
        </p:nvSpPr>
        <p:spPr bwMode="auto">
          <a:xfrm>
            <a:off x="250825" y="1628775"/>
            <a:ext cx="8424863" cy="1920875"/>
          </a:xfrm>
          <a:prstGeom prst="rect">
            <a:avLst/>
          </a:prstGeom>
          <a:noFill/>
          <a:ln w="9525">
            <a:noFill/>
            <a:miter lim="800000"/>
            <a:headEnd/>
            <a:tailEnd/>
          </a:ln>
        </p:spPr>
        <p:txBody>
          <a:bodyPr>
            <a:spAutoFit/>
          </a:bodyPr>
          <a:lstStyle/>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主要產區分佈於南投縣國姓鄉、仁愛鄉、臺南縣東山鄉、嘉義縣中埔鄉、阿里山鄉、雲林縣古坑鄉及屏東縣三地鄉、泰武鄉等地區。</a:t>
            </a:r>
          </a:p>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目前已取得產地標章註冊：</a:t>
            </a:r>
          </a:p>
        </p:txBody>
      </p:sp>
      <p:pic>
        <p:nvPicPr>
          <p:cNvPr id="102405" name="Picture 6" descr="古坑"/>
          <p:cNvPicPr>
            <a:picLocks noChangeAspect="1" noChangeArrowheads="1"/>
          </p:cNvPicPr>
          <p:nvPr/>
        </p:nvPicPr>
        <p:blipFill>
          <a:blip r:embed="rId3"/>
          <a:srcRect t="30251" b="20583"/>
          <a:stretch>
            <a:fillRect/>
          </a:stretch>
        </p:blipFill>
        <p:spPr bwMode="auto">
          <a:xfrm>
            <a:off x="5867400" y="4437063"/>
            <a:ext cx="1905000" cy="936625"/>
          </a:xfrm>
          <a:prstGeom prst="rect">
            <a:avLst/>
          </a:prstGeom>
          <a:noFill/>
          <a:ln w="9525">
            <a:noFill/>
            <a:miter lim="800000"/>
            <a:headEnd/>
            <a:tailEnd/>
          </a:ln>
        </p:spPr>
      </p:pic>
      <p:pic>
        <p:nvPicPr>
          <p:cNvPr id="102406" name="Picture 7" descr="4717155771"/>
          <p:cNvPicPr>
            <a:picLocks noChangeAspect="1" noChangeArrowheads="1"/>
          </p:cNvPicPr>
          <p:nvPr/>
        </p:nvPicPr>
        <p:blipFill>
          <a:blip r:embed="rId4"/>
          <a:srcRect/>
          <a:stretch>
            <a:fillRect/>
          </a:stretch>
        </p:blipFill>
        <p:spPr bwMode="auto">
          <a:xfrm>
            <a:off x="1908175" y="3860800"/>
            <a:ext cx="1809750" cy="1809750"/>
          </a:xfrm>
          <a:prstGeom prst="rect">
            <a:avLst/>
          </a:prstGeom>
          <a:noFill/>
          <a:ln w="9525">
            <a:noFill/>
            <a:miter lim="800000"/>
            <a:headEnd/>
            <a:tailEnd/>
          </a:ln>
        </p:spPr>
      </p:pic>
      <p:sp>
        <p:nvSpPr>
          <p:cNvPr id="102407" name="Rectangle 8"/>
          <p:cNvSpPr>
            <a:spLocks noChangeArrowheads="1"/>
          </p:cNvSpPr>
          <p:nvPr/>
        </p:nvSpPr>
        <p:spPr bwMode="auto">
          <a:xfrm>
            <a:off x="1679575" y="5734050"/>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南投縣國姓鄉</a:t>
            </a:r>
          </a:p>
          <a:p>
            <a:r>
              <a:rPr kumimoji="0" lang="zh-TW" altLang="en-US" sz="3000" b="1">
                <a:solidFill>
                  <a:srgbClr val="0000FF"/>
                </a:solidFill>
                <a:latin typeface="Gill Sans MT"/>
                <a:ea typeface="微軟正黑體" pitchFamily="34" charset="-120"/>
              </a:rPr>
              <a:t>「國姓咖啡」</a:t>
            </a:r>
          </a:p>
        </p:txBody>
      </p:sp>
      <p:sp>
        <p:nvSpPr>
          <p:cNvPr id="102408" name="Rectangle 9"/>
          <p:cNvSpPr>
            <a:spLocks noChangeArrowheads="1"/>
          </p:cNvSpPr>
          <p:nvPr/>
        </p:nvSpPr>
        <p:spPr bwMode="auto">
          <a:xfrm>
            <a:off x="5651500" y="5735638"/>
            <a:ext cx="2470150" cy="1006475"/>
          </a:xfrm>
          <a:prstGeom prst="rect">
            <a:avLst/>
          </a:prstGeom>
          <a:noFill/>
          <a:ln w="9525">
            <a:noFill/>
            <a:miter lim="800000"/>
            <a:headEnd/>
            <a:tailEnd/>
          </a:ln>
        </p:spPr>
        <p:txBody>
          <a:bodyPr wrap="none">
            <a:spAutoFit/>
          </a:bodyPr>
          <a:lstStyle/>
          <a:p>
            <a:r>
              <a:rPr kumimoji="0" lang="zh-TW" altLang="en-US" sz="3000" b="1">
                <a:solidFill>
                  <a:srgbClr val="0000FF"/>
                </a:solidFill>
                <a:latin typeface="Gill Sans MT"/>
                <a:ea typeface="微軟正黑體" pitchFamily="34" charset="-120"/>
              </a:rPr>
              <a:t>雲林縣古坑鄉</a:t>
            </a:r>
          </a:p>
          <a:p>
            <a:r>
              <a:rPr kumimoji="0" lang="zh-TW" altLang="en-US" sz="3000" b="1">
                <a:solidFill>
                  <a:srgbClr val="0000FF"/>
                </a:solidFill>
                <a:latin typeface="Gill Sans MT"/>
                <a:ea typeface="微軟正黑體" pitchFamily="34" charset="-120"/>
              </a:rPr>
              <a:t>「古坑咖啡」</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8"/>
          <p:cNvSpPr>
            <a:spLocks noGrp="1" noChangeArrowheads="1"/>
          </p:cNvSpPr>
          <p:nvPr>
            <p:ph type="sldNum" sz="quarter" idx="12"/>
          </p:nvPr>
        </p:nvSpPr>
        <p:spPr>
          <a:xfrm>
            <a:off x="3581400" y="6305550"/>
            <a:ext cx="2133600" cy="476250"/>
          </a:xfrm>
        </p:spPr>
        <p:txBody>
          <a:bodyPr/>
          <a:lstStyle/>
          <a:p>
            <a:pPr algn="r">
              <a:defRPr/>
            </a:pPr>
            <a:fld id="{D88B009B-752B-47D0-8474-46A6527268D6}" type="slidenum">
              <a:rPr lang="en-US" altLang="zh-TW">
                <a:latin typeface="Arial" pitchFamily="34" charset="0"/>
              </a:rPr>
              <a:pPr algn="r">
                <a:defRPr/>
              </a:pPr>
              <a:t>88</a:t>
            </a:fld>
            <a:endParaRPr lang="en-US" altLang="zh-TW">
              <a:latin typeface="Arial" pitchFamily="34" charset="0"/>
            </a:endParaRPr>
          </a:p>
        </p:txBody>
      </p:sp>
      <p:sp>
        <p:nvSpPr>
          <p:cNvPr id="103426" name="Rectangle 3"/>
          <p:cNvSpPr>
            <a:spLocks noGrp="1" noChangeArrowheads="1"/>
          </p:cNvSpPr>
          <p:nvPr>
            <p:ph type="body" idx="4294967295"/>
          </p:nvPr>
        </p:nvSpPr>
        <p:spPr>
          <a:xfrm>
            <a:off x="107950" y="1400175"/>
            <a:ext cx="8424863" cy="1008063"/>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臺灣茶產業與產地標章：</a:t>
            </a:r>
          </a:p>
        </p:txBody>
      </p:sp>
      <p:sp>
        <p:nvSpPr>
          <p:cNvPr id="103427" name="Rectangle 3"/>
          <p:cNvSpPr>
            <a:spLocks noChangeArrowheads="1"/>
          </p:cNvSpPr>
          <p:nvPr/>
        </p:nvSpPr>
        <p:spPr bwMode="auto">
          <a:xfrm>
            <a:off x="323850" y="404813"/>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03428"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03429" name="Rectangle 6"/>
          <p:cNvSpPr>
            <a:spLocks noChangeArrowheads="1"/>
          </p:cNvSpPr>
          <p:nvPr/>
        </p:nvSpPr>
        <p:spPr bwMode="auto">
          <a:xfrm>
            <a:off x="250825" y="2052638"/>
            <a:ext cx="8497888" cy="5121275"/>
          </a:xfrm>
          <a:prstGeom prst="rect">
            <a:avLst/>
          </a:prstGeom>
          <a:noFill/>
          <a:ln w="9525">
            <a:noFill/>
            <a:miter lim="800000"/>
            <a:headEnd/>
            <a:tailEnd/>
          </a:ln>
        </p:spPr>
        <p:txBody>
          <a:bodyPr>
            <a:spAutoFit/>
          </a:bodyPr>
          <a:lstStyle/>
          <a:p>
            <a:pPr marL="363538" indent="-3635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台灣的地理、氣候及環境非常適合茶樹生長，</a:t>
            </a:r>
            <a:r>
              <a:rPr kumimoji="0" lang="en-US" altLang="zh-TW" sz="3000" b="1">
                <a:solidFill>
                  <a:srgbClr val="0000CC"/>
                </a:solidFill>
                <a:latin typeface="標楷體" pitchFamily="65" charset="-120"/>
                <a:ea typeface="微軟正黑體" pitchFamily="34" charset="-120"/>
              </a:rPr>
              <a:t>2013</a:t>
            </a:r>
            <a:r>
              <a:rPr kumimoji="0" lang="zh-TW" altLang="en-US" sz="3000" b="1">
                <a:solidFill>
                  <a:srgbClr val="0000CC"/>
                </a:solidFill>
                <a:latin typeface="標楷體" pitchFamily="65" charset="-120"/>
                <a:ea typeface="微軟正黑體" pitchFamily="34" charset="-120"/>
              </a:rPr>
              <a:t>年種植面積約</a:t>
            </a:r>
            <a:r>
              <a:rPr kumimoji="0" lang="en-US" altLang="zh-TW" sz="3000" b="1">
                <a:solidFill>
                  <a:srgbClr val="0000CC"/>
                </a:solidFill>
                <a:latin typeface="標楷體" pitchFamily="65" charset="-120"/>
                <a:ea typeface="微軟正黑體" pitchFamily="34" charset="-120"/>
              </a:rPr>
              <a:t>1</a:t>
            </a:r>
            <a:r>
              <a:rPr kumimoji="0" lang="zh-TW" altLang="en-US" sz="3000" b="1">
                <a:solidFill>
                  <a:srgbClr val="0000CC"/>
                </a:solidFill>
                <a:latin typeface="標楷體" pitchFamily="65" charset="-120"/>
                <a:ea typeface="微軟正黑體" pitchFamily="34" charset="-120"/>
              </a:rPr>
              <a:t>萬</a:t>
            </a:r>
            <a:r>
              <a:rPr kumimoji="0" lang="en-US" altLang="zh-TW" sz="3000" b="1">
                <a:solidFill>
                  <a:srgbClr val="0000CC"/>
                </a:solidFill>
                <a:latin typeface="標楷體" pitchFamily="65" charset="-120"/>
                <a:ea typeface="微軟正黑體" pitchFamily="34" charset="-120"/>
              </a:rPr>
              <a:t>1</a:t>
            </a:r>
            <a:r>
              <a:rPr kumimoji="0" lang="zh-TW" altLang="en-US" sz="3000" b="1">
                <a:solidFill>
                  <a:srgbClr val="0000CC"/>
                </a:solidFill>
                <a:latin typeface="標楷體" pitchFamily="65" charset="-120"/>
                <a:ea typeface="微軟正黑體" pitchFamily="34" charset="-120"/>
              </a:rPr>
              <a:t>仟餘公頃，總產量達</a:t>
            </a:r>
            <a:r>
              <a:rPr kumimoji="0" lang="en-US" altLang="zh-TW" sz="3000" b="1">
                <a:solidFill>
                  <a:srgbClr val="0000CC"/>
                </a:solidFill>
                <a:latin typeface="標楷體" pitchFamily="65" charset="-120"/>
                <a:ea typeface="微軟正黑體" pitchFamily="34" charset="-120"/>
              </a:rPr>
              <a:t>1</a:t>
            </a:r>
            <a:r>
              <a:rPr kumimoji="0" lang="zh-TW" altLang="en-US" sz="3000" b="1">
                <a:solidFill>
                  <a:srgbClr val="0000CC"/>
                </a:solidFill>
                <a:latin typeface="標楷體" pitchFamily="65" charset="-120"/>
                <a:ea typeface="微軟正黑體" pitchFamily="34" charset="-120"/>
              </a:rPr>
              <a:t>萬</a:t>
            </a:r>
            <a:r>
              <a:rPr kumimoji="0" lang="en-US" altLang="zh-TW" sz="3000" b="1">
                <a:solidFill>
                  <a:srgbClr val="0000CC"/>
                </a:solidFill>
                <a:latin typeface="標楷體" pitchFamily="65" charset="-120"/>
                <a:ea typeface="微軟正黑體" pitchFamily="34" charset="-120"/>
              </a:rPr>
              <a:t>4</a:t>
            </a:r>
            <a:r>
              <a:rPr kumimoji="0" lang="zh-TW" altLang="en-US" sz="3000" b="1">
                <a:solidFill>
                  <a:srgbClr val="0000CC"/>
                </a:solidFill>
                <a:latin typeface="標楷體" pitchFamily="65" charset="-120"/>
                <a:ea typeface="微軟正黑體" pitchFamily="34" charset="-120"/>
              </a:rPr>
              <a:t>仟餘公噸，粗製茶產值約</a:t>
            </a:r>
            <a:r>
              <a:rPr kumimoji="0" lang="en-US" altLang="zh-TW" sz="3000" b="1">
                <a:solidFill>
                  <a:srgbClr val="0000CC"/>
                </a:solidFill>
                <a:latin typeface="標楷體" pitchFamily="65" charset="-120"/>
                <a:ea typeface="微軟正黑體" pitchFamily="34" charset="-120"/>
              </a:rPr>
              <a:t>67</a:t>
            </a:r>
            <a:r>
              <a:rPr kumimoji="0" lang="zh-TW" altLang="en-US" sz="3000" b="1">
                <a:solidFill>
                  <a:srgbClr val="0000CC"/>
                </a:solidFill>
                <a:latin typeface="標楷體" pitchFamily="65" charset="-120"/>
                <a:ea typeface="微軟正黑體" pitchFamily="34" charset="-120"/>
              </a:rPr>
              <a:t>億元。主要生產於南投縣、嘉義縣及新北市。</a:t>
            </a:r>
          </a:p>
          <a:p>
            <a:pPr marL="363538" indent="-363538">
              <a:buClr>
                <a:srgbClr val="FF0000"/>
              </a:buClr>
              <a:buFont typeface="Wingdings" pitchFamily="2" charset="2"/>
              <a:buChar char="l"/>
            </a:pPr>
            <a:r>
              <a:rPr kumimoji="0" lang="zh-TW" altLang="en-US" sz="3000" b="1">
                <a:solidFill>
                  <a:srgbClr val="0000CC"/>
                </a:solidFill>
                <a:latin typeface="Gill Sans MT"/>
                <a:ea typeface="微軟正黑體" pitchFamily="34" charset="-120"/>
              </a:rPr>
              <a:t>臺灣各茶產區因氣候環境不同及製茶技術的研發，發展出各區特色茶，如臺北文山包種茶、名間松柏長青茶、鹿谷凍頂烏龍茶、日月潭紅茶、阿里山高山茶、東方美人茶、花蓮鶴岡紅茶等，均是各具甘醇風味的好茶，提供消費者多元選擇。</a:t>
            </a:r>
            <a:endParaRPr kumimoji="0" lang="zh-TW" altLang="en-US" sz="3000" b="1">
              <a:solidFill>
                <a:srgbClr val="0000CC"/>
              </a:solidFill>
              <a:latin typeface="標楷體" pitchFamily="65" charset="-120"/>
              <a:ea typeface="微軟正黑體" pitchFamily="34" charset="-120"/>
            </a:endParaRPr>
          </a:p>
          <a:p>
            <a:pPr marL="363538" indent="-363538">
              <a:buClr>
                <a:srgbClr val="FF0000"/>
              </a:buClr>
              <a:buFont typeface="Wingdings" pitchFamily="2" charset="2"/>
              <a:buChar char="l"/>
            </a:pPr>
            <a:endParaRPr kumimoji="0" lang="en-US" altLang="zh-TW" sz="3000" b="1">
              <a:solidFill>
                <a:srgbClr val="0000CC"/>
              </a:solidFill>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8"/>
          <p:cNvSpPr>
            <a:spLocks noGrp="1" noChangeArrowheads="1"/>
          </p:cNvSpPr>
          <p:nvPr>
            <p:ph type="sldNum" sz="quarter" idx="12"/>
          </p:nvPr>
        </p:nvSpPr>
        <p:spPr>
          <a:xfrm>
            <a:off x="3581400" y="6305550"/>
            <a:ext cx="2133600" cy="476250"/>
          </a:xfrm>
        </p:spPr>
        <p:txBody>
          <a:bodyPr/>
          <a:lstStyle/>
          <a:p>
            <a:pPr algn="r">
              <a:defRPr/>
            </a:pPr>
            <a:fld id="{6F04F01A-746D-4705-9433-42D1FFE944B3}" type="slidenum">
              <a:rPr lang="en-US" altLang="zh-TW">
                <a:latin typeface="Arial" pitchFamily="34" charset="0"/>
              </a:rPr>
              <a:pPr algn="r">
                <a:defRPr/>
              </a:pPr>
              <a:t>89</a:t>
            </a:fld>
            <a:endParaRPr lang="en-US" altLang="zh-TW">
              <a:latin typeface="Arial" pitchFamily="34" charset="0"/>
            </a:endParaRPr>
          </a:p>
        </p:txBody>
      </p:sp>
      <p:sp>
        <p:nvSpPr>
          <p:cNvPr id="104450" name="Rectangle 3"/>
          <p:cNvSpPr>
            <a:spLocks noChangeArrowheads="1"/>
          </p:cNvSpPr>
          <p:nvPr/>
        </p:nvSpPr>
        <p:spPr bwMode="auto">
          <a:xfrm>
            <a:off x="34925" y="476250"/>
            <a:ext cx="8066088"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 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04451"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04452" name="Rectangle 6"/>
          <p:cNvSpPr>
            <a:spLocks noChangeArrowheads="1"/>
          </p:cNvSpPr>
          <p:nvPr/>
        </p:nvSpPr>
        <p:spPr bwMode="auto">
          <a:xfrm>
            <a:off x="250825" y="1052513"/>
            <a:ext cx="8497888" cy="5643562"/>
          </a:xfrm>
          <a:prstGeom prst="rect">
            <a:avLst/>
          </a:prstGeom>
          <a:noFill/>
          <a:ln w="9525">
            <a:noFill/>
            <a:miter lim="800000"/>
            <a:headEnd/>
            <a:tailEnd/>
          </a:ln>
        </p:spPr>
        <p:txBody>
          <a:bodyPr>
            <a:spAutoFit/>
          </a:bodyPr>
          <a:lstStyle/>
          <a:p>
            <a:pPr marL="261938" indent="-261938">
              <a:buClr>
                <a:srgbClr val="FF0000"/>
              </a:buClr>
              <a:buFont typeface="Wingdings" pitchFamily="2" charset="2"/>
              <a:buChar char="l"/>
            </a:pPr>
            <a:endParaRPr kumimoji="0" lang="zh-TW" altLang="en-US" sz="2800">
              <a:solidFill>
                <a:srgbClr val="0000CC"/>
              </a:solidFill>
              <a:latin typeface="Gill Sans MT"/>
              <a:ea typeface="微軟正黑體" pitchFamily="34" charset="-120"/>
            </a:endParaRPr>
          </a:p>
          <a:p>
            <a:pPr marL="261938" indent="-261938">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由於臺灣茶葉生產技術優良及適合之氣候土宜，發展出極多以地理名稱為標示的優質茶品，惟受到國內外市場其他廠商的隨意冒用，導致對該地理範圍內茶品利益的剝奪，甚至損害既有名譽，故有必要重視「地理標示」</a:t>
            </a:r>
            <a:r>
              <a:rPr kumimoji="0" lang="en-US" altLang="zh-TW" sz="2800" b="1">
                <a:solidFill>
                  <a:srgbClr val="0000CC"/>
                </a:solidFill>
                <a:latin typeface="標楷體" pitchFamily="65" charset="-120"/>
                <a:ea typeface="微軟正黑體" pitchFamily="34" charset="-120"/>
              </a:rPr>
              <a:t>(GI)</a:t>
            </a:r>
            <a:r>
              <a:rPr kumimoji="0" lang="zh-TW" altLang="en-US" sz="2800" b="1">
                <a:solidFill>
                  <a:srgbClr val="0000CC"/>
                </a:solidFill>
                <a:latin typeface="標楷體" pitchFamily="65" charset="-120"/>
                <a:ea typeface="微軟正黑體" pitchFamily="34" charset="-120"/>
              </a:rPr>
              <a:t>的註冊與保護，以支持農業合理發展。</a:t>
            </a:r>
          </a:p>
          <a:p>
            <a:pPr marL="261938" indent="-261938">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面臨國際化的競爭與消費意識抬頭，除加強建立優良品牌形象，提升臺茶國際知名度外，更需強化防範農產品混充偽冒機制，落實保障在地生產者與消費者權益，以滿足消費者多樣化之需求。 </a:t>
            </a:r>
          </a:p>
          <a:p>
            <a:pPr marL="261938" indent="-261938">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如何展現與發揮台灣茶的優點與特色，突破國際競爭困境，是未來台灣茶產業輔導重點。</a:t>
            </a:r>
            <a:r>
              <a:rPr kumimoji="0" lang="en-US" altLang="en-US" sz="2800">
                <a:latin typeface="標楷體" pitchFamily="65" charset="-120"/>
                <a:ea typeface="微軟正黑體" pitchFamily="34" charset="-120"/>
              </a:rPr>
              <a:t> </a:t>
            </a:r>
            <a:endParaRPr kumimoji="0" lang="en-US" altLang="zh-TW" sz="2800">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8"/>
          <p:cNvSpPr>
            <a:spLocks noGrp="1" noChangeArrowheads="1"/>
          </p:cNvSpPr>
          <p:nvPr>
            <p:ph type="sldNum" sz="quarter" idx="12"/>
          </p:nvPr>
        </p:nvSpPr>
        <p:spPr>
          <a:xfrm>
            <a:off x="3581400" y="6305550"/>
            <a:ext cx="2133600" cy="476250"/>
          </a:xfrm>
        </p:spPr>
        <p:txBody>
          <a:bodyPr/>
          <a:lstStyle/>
          <a:p>
            <a:pPr algn="r">
              <a:defRPr/>
            </a:pPr>
            <a:fld id="{7369C4AC-174D-4A23-8EA6-CC892882C797}" type="slidenum">
              <a:rPr lang="en-US" altLang="zh-TW">
                <a:latin typeface="Arial" pitchFamily="34" charset="0"/>
              </a:rPr>
              <a:pPr algn="r">
                <a:defRPr/>
              </a:pPr>
              <a:t>90</a:t>
            </a:fld>
            <a:endParaRPr lang="en-US" altLang="zh-TW">
              <a:latin typeface="Arial" pitchFamily="34" charset="0"/>
            </a:endParaRPr>
          </a:p>
        </p:txBody>
      </p:sp>
      <p:sp>
        <p:nvSpPr>
          <p:cNvPr id="105474" name="AutoShape 3"/>
          <p:cNvSpPr>
            <a:spLocks noChangeArrowheads="1"/>
          </p:cNvSpPr>
          <p:nvPr/>
        </p:nvSpPr>
        <p:spPr bwMode="auto">
          <a:xfrm>
            <a:off x="381000" y="6858000"/>
            <a:ext cx="976313" cy="485775"/>
          </a:xfrm>
          <a:prstGeom prst="homePlate">
            <a:avLst>
              <a:gd name="adj" fmla="val 50245"/>
            </a:avLst>
          </a:prstGeom>
          <a:noFill/>
          <a:ln w="9525">
            <a:noFill/>
            <a:miter lim="800000"/>
            <a:headEnd/>
            <a:tailEnd/>
          </a:ln>
        </p:spPr>
        <p:txBody>
          <a:bodyPr wrap="none" anchor="ctr"/>
          <a:lstStyle/>
          <a:p>
            <a:endParaRPr kumimoji="0" lang="zh-TW" altLang="en-US">
              <a:latin typeface="Gill Sans MT"/>
              <a:ea typeface="微軟正黑體" pitchFamily="34" charset="-120"/>
            </a:endParaRPr>
          </a:p>
        </p:txBody>
      </p:sp>
      <p:sp>
        <p:nvSpPr>
          <p:cNvPr id="105475" name="AutoShape 4"/>
          <p:cNvSpPr>
            <a:spLocks/>
          </p:cNvSpPr>
          <p:nvPr/>
        </p:nvSpPr>
        <p:spPr bwMode="auto">
          <a:xfrm>
            <a:off x="-152400" y="6858000"/>
            <a:ext cx="152400" cy="914400"/>
          </a:xfrm>
          <a:prstGeom prst="leftBrace">
            <a:avLst>
              <a:gd name="adj1" fmla="val 50000"/>
              <a:gd name="adj2" fmla="val 50000"/>
            </a:avLst>
          </a:prstGeom>
          <a:noFill/>
          <a:ln w="9525">
            <a:noFill/>
            <a:round/>
            <a:headEnd/>
            <a:tailEnd/>
          </a:ln>
        </p:spPr>
        <p:txBody>
          <a:bodyPr wrap="none" anchor="ctr"/>
          <a:lstStyle/>
          <a:p>
            <a:endParaRPr kumimoji="0" lang="zh-TW" altLang="en-US">
              <a:latin typeface="Gill Sans MT"/>
              <a:ea typeface="微軟正黑體" pitchFamily="34" charset="-120"/>
            </a:endParaRPr>
          </a:p>
        </p:txBody>
      </p:sp>
      <p:sp>
        <p:nvSpPr>
          <p:cNvPr id="105476" name="Text Box 5"/>
          <p:cNvSpPr txBox="1">
            <a:spLocks noChangeArrowheads="1"/>
          </p:cNvSpPr>
          <p:nvPr/>
        </p:nvSpPr>
        <p:spPr bwMode="auto">
          <a:xfrm>
            <a:off x="1588" y="3240088"/>
            <a:ext cx="1906587" cy="1196975"/>
          </a:xfrm>
          <a:prstGeom prst="rect">
            <a:avLst/>
          </a:prstGeom>
          <a:solidFill>
            <a:srgbClr val="FF99CC">
              <a:alpha val="50195"/>
            </a:srgbClr>
          </a:solidFill>
          <a:ln w="9525" algn="ctr">
            <a:solidFill>
              <a:schemeClr val="tx1"/>
            </a:solidFill>
            <a:miter lim="800000"/>
            <a:headEnd/>
            <a:tailEnd/>
          </a:ln>
        </p:spPr>
        <p:txBody>
          <a:bodyPr>
            <a:spAutoFit/>
          </a:bodyPr>
          <a:lstStyle/>
          <a:p>
            <a:pPr algn="ctr">
              <a:spcBef>
                <a:spcPct val="50000"/>
              </a:spcBef>
            </a:pPr>
            <a:r>
              <a:rPr kumimoji="0" lang="zh-TW" altLang="en-US" b="1">
                <a:solidFill>
                  <a:srgbClr val="000000"/>
                </a:solidFill>
                <a:latin typeface="Times New Roman" pitchFamily="18" charset="0"/>
                <a:ea typeface="微軟正黑體" pitchFamily="34" charset="-120"/>
              </a:rPr>
              <a:t>建構衛生安全之生產加工體系</a:t>
            </a:r>
          </a:p>
        </p:txBody>
      </p:sp>
      <p:sp>
        <p:nvSpPr>
          <p:cNvPr id="105477" name="Text Box 6"/>
          <p:cNvSpPr txBox="1">
            <a:spLocks noChangeArrowheads="1"/>
          </p:cNvSpPr>
          <p:nvPr/>
        </p:nvSpPr>
        <p:spPr bwMode="auto">
          <a:xfrm>
            <a:off x="1476375" y="1341438"/>
            <a:ext cx="2519363" cy="1382712"/>
          </a:xfrm>
          <a:prstGeom prst="rect">
            <a:avLst/>
          </a:prstGeom>
          <a:solidFill>
            <a:srgbClr val="FF99CC">
              <a:alpha val="50195"/>
            </a:srgbClr>
          </a:solidFill>
          <a:ln w="9525" algn="ctr">
            <a:solidFill>
              <a:schemeClr val="tx1"/>
            </a:solidFill>
            <a:miter lim="800000"/>
            <a:headEnd/>
            <a:tailEnd/>
          </a:ln>
        </p:spPr>
        <p:txBody>
          <a:bodyPr>
            <a:spAutoFit/>
          </a:bodyPr>
          <a:lstStyle/>
          <a:p>
            <a:pPr algn="ctr">
              <a:spcBef>
                <a:spcPct val="50000"/>
              </a:spcBef>
            </a:pPr>
            <a:r>
              <a:rPr kumimoji="0" lang="zh-TW" altLang="en-US" sz="2800" b="1">
                <a:solidFill>
                  <a:srgbClr val="FF0000"/>
                </a:solidFill>
                <a:latin typeface="Times New Roman" pitchFamily="18" charset="0"/>
                <a:ea typeface="微軟正黑體" pitchFamily="34" charset="-120"/>
              </a:rPr>
              <a:t>擴大推動產地證明標示與履歷驗證</a:t>
            </a:r>
          </a:p>
        </p:txBody>
      </p:sp>
      <p:sp>
        <p:nvSpPr>
          <p:cNvPr id="105478" name="Text Box 7"/>
          <p:cNvSpPr txBox="1">
            <a:spLocks noChangeArrowheads="1"/>
          </p:cNvSpPr>
          <p:nvPr/>
        </p:nvSpPr>
        <p:spPr bwMode="auto">
          <a:xfrm>
            <a:off x="5840413" y="5256213"/>
            <a:ext cx="1727200" cy="1196975"/>
          </a:xfrm>
          <a:prstGeom prst="rect">
            <a:avLst/>
          </a:prstGeom>
          <a:solidFill>
            <a:srgbClr val="FF99CC">
              <a:alpha val="83136"/>
            </a:srgbClr>
          </a:solidFill>
          <a:ln w="9525" algn="ctr">
            <a:solidFill>
              <a:schemeClr val="tx1"/>
            </a:solidFill>
            <a:miter lim="800000"/>
            <a:headEnd/>
            <a:tailEnd/>
          </a:ln>
        </p:spPr>
        <p:txBody>
          <a:bodyPr>
            <a:spAutoFit/>
          </a:bodyPr>
          <a:lstStyle/>
          <a:p>
            <a:pPr algn="ctr">
              <a:spcBef>
                <a:spcPct val="50000"/>
              </a:spcBef>
            </a:pPr>
            <a:r>
              <a:rPr kumimoji="0" lang="zh-TW" altLang="en-US" b="1">
                <a:solidFill>
                  <a:srgbClr val="000000"/>
                </a:solidFill>
                <a:latin typeface="Times New Roman" pitchFamily="18" charset="0"/>
                <a:ea typeface="微軟正黑體" pitchFamily="34" charset="-120"/>
              </a:rPr>
              <a:t>發展精品化之地方特色茶品</a:t>
            </a:r>
          </a:p>
        </p:txBody>
      </p:sp>
      <p:sp>
        <p:nvSpPr>
          <p:cNvPr id="105479" name="Text Box 8"/>
          <p:cNvSpPr txBox="1">
            <a:spLocks noChangeArrowheads="1"/>
          </p:cNvSpPr>
          <p:nvPr/>
        </p:nvSpPr>
        <p:spPr bwMode="auto">
          <a:xfrm>
            <a:off x="5478463" y="1370013"/>
            <a:ext cx="2046287" cy="1196975"/>
          </a:xfrm>
          <a:prstGeom prst="rect">
            <a:avLst/>
          </a:prstGeom>
          <a:solidFill>
            <a:srgbClr val="FF99CC">
              <a:alpha val="50195"/>
            </a:srgbClr>
          </a:solidFill>
          <a:ln w="9525" algn="ctr">
            <a:solidFill>
              <a:schemeClr val="tx1"/>
            </a:solidFill>
            <a:miter lim="800000"/>
            <a:headEnd/>
            <a:tailEnd/>
          </a:ln>
        </p:spPr>
        <p:txBody>
          <a:bodyPr>
            <a:spAutoFit/>
          </a:bodyPr>
          <a:lstStyle/>
          <a:p>
            <a:pPr algn="ctr">
              <a:spcBef>
                <a:spcPct val="50000"/>
              </a:spcBef>
            </a:pPr>
            <a:r>
              <a:rPr kumimoji="0" lang="zh-TW" altLang="en-US" b="1">
                <a:solidFill>
                  <a:srgbClr val="000000"/>
                </a:solidFill>
                <a:latin typeface="Times New Roman" pitchFamily="18" charset="0"/>
                <a:ea typeface="微軟正黑體" pitchFamily="34" charset="-120"/>
              </a:rPr>
              <a:t>拓展國外新市場，提升國人喝茶風氣</a:t>
            </a:r>
          </a:p>
        </p:txBody>
      </p:sp>
      <p:sp>
        <p:nvSpPr>
          <p:cNvPr id="105480" name="Text Box 9"/>
          <p:cNvSpPr txBox="1">
            <a:spLocks noChangeArrowheads="1"/>
          </p:cNvSpPr>
          <p:nvPr/>
        </p:nvSpPr>
        <p:spPr bwMode="auto">
          <a:xfrm>
            <a:off x="7451725" y="3429000"/>
            <a:ext cx="1439863" cy="1196975"/>
          </a:xfrm>
          <a:prstGeom prst="rect">
            <a:avLst/>
          </a:prstGeom>
          <a:solidFill>
            <a:srgbClr val="FF99CC">
              <a:alpha val="50195"/>
            </a:srgbClr>
          </a:solidFill>
          <a:ln w="9525" algn="ctr">
            <a:solidFill>
              <a:schemeClr val="tx1"/>
            </a:solidFill>
            <a:miter lim="800000"/>
            <a:headEnd/>
            <a:tailEnd/>
          </a:ln>
        </p:spPr>
        <p:txBody>
          <a:bodyPr>
            <a:spAutoFit/>
          </a:bodyPr>
          <a:lstStyle/>
          <a:p>
            <a:pPr algn="ctr">
              <a:spcBef>
                <a:spcPct val="50000"/>
              </a:spcBef>
            </a:pPr>
            <a:r>
              <a:rPr kumimoji="0" lang="zh-TW" altLang="en-US" b="1">
                <a:solidFill>
                  <a:srgbClr val="000000"/>
                </a:solidFill>
                <a:latin typeface="Times New Roman" pitchFamily="18" charset="0"/>
                <a:ea typeface="微軟正黑體" pitchFamily="34" charset="-120"/>
              </a:rPr>
              <a:t>開發多元化茶品及相關產品</a:t>
            </a:r>
          </a:p>
        </p:txBody>
      </p:sp>
      <p:sp>
        <p:nvSpPr>
          <p:cNvPr id="105481" name="Oval 10"/>
          <p:cNvSpPr>
            <a:spLocks noChangeArrowheads="1"/>
          </p:cNvSpPr>
          <p:nvPr/>
        </p:nvSpPr>
        <p:spPr bwMode="auto">
          <a:xfrm>
            <a:off x="2555875" y="2997200"/>
            <a:ext cx="4176713" cy="1944688"/>
          </a:xfrm>
          <a:prstGeom prst="ellipse">
            <a:avLst/>
          </a:prstGeom>
          <a:solidFill>
            <a:srgbClr val="FFFF00">
              <a:alpha val="50195"/>
            </a:srgbClr>
          </a:solidFill>
          <a:ln w="9525" algn="ctr">
            <a:solidFill>
              <a:schemeClr val="tx1"/>
            </a:solidFill>
            <a:round/>
            <a:headEnd/>
            <a:tailEnd/>
          </a:ln>
        </p:spPr>
        <p:txBody>
          <a:bodyPr wrap="none" anchor="ctr"/>
          <a:lstStyle/>
          <a:p>
            <a:pPr algn="ctr"/>
            <a:r>
              <a:rPr kumimoji="0" lang="zh-TW" altLang="en-US" sz="3000" b="1">
                <a:solidFill>
                  <a:srgbClr val="0000CC"/>
                </a:solidFill>
                <a:latin typeface="Times New Roman" pitchFamily="18" charset="0"/>
                <a:ea typeface="微軟正黑體" pitchFamily="34" charset="-120"/>
              </a:rPr>
              <a:t>「優質」、「甘醇」、</a:t>
            </a:r>
          </a:p>
          <a:p>
            <a:pPr algn="ctr"/>
            <a:r>
              <a:rPr kumimoji="0" lang="zh-TW" altLang="en-US" sz="3000" b="1">
                <a:solidFill>
                  <a:srgbClr val="0000CC"/>
                </a:solidFill>
                <a:latin typeface="Times New Roman" pitchFamily="18" charset="0"/>
                <a:ea typeface="微軟正黑體" pitchFamily="34" charset="-120"/>
              </a:rPr>
              <a:t>「在地特色」</a:t>
            </a:r>
            <a:r>
              <a:rPr kumimoji="0" lang="en-US" altLang="zh-TW" sz="3000" b="1">
                <a:solidFill>
                  <a:srgbClr val="0000CC"/>
                </a:solidFill>
                <a:latin typeface="Times New Roman" pitchFamily="18" charset="0"/>
                <a:ea typeface="微軟正黑體" pitchFamily="34" charset="-120"/>
              </a:rPr>
              <a:t>-</a:t>
            </a:r>
            <a:r>
              <a:rPr kumimoji="0" lang="zh-TW" altLang="en-US" sz="3000" b="1">
                <a:solidFill>
                  <a:srgbClr val="0000CC"/>
                </a:solidFill>
                <a:latin typeface="Times New Roman" pitchFamily="18" charset="0"/>
                <a:ea typeface="微軟正黑體" pitchFamily="34" charset="-120"/>
              </a:rPr>
              <a:t>台灣名茶</a:t>
            </a:r>
          </a:p>
        </p:txBody>
      </p:sp>
      <p:sp>
        <p:nvSpPr>
          <p:cNvPr id="105482" name="Text Box 11"/>
          <p:cNvSpPr txBox="1">
            <a:spLocks noChangeArrowheads="1"/>
          </p:cNvSpPr>
          <p:nvPr/>
        </p:nvSpPr>
        <p:spPr bwMode="auto">
          <a:xfrm>
            <a:off x="1619250" y="5229225"/>
            <a:ext cx="1873250" cy="1562100"/>
          </a:xfrm>
          <a:prstGeom prst="rect">
            <a:avLst/>
          </a:prstGeom>
          <a:solidFill>
            <a:srgbClr val="FF99CC">
              <a:alpha val="87057"/>
            </a:srgbClr>
          </a:solidFill>
          <a:ln w="9525" algn="ctr">
            <a:solidFill>
              <a:schemeClr val="tx1"/>
            </a:solidFill>
            <a:miter lim="800000"/>
            <a:headEnd/>
            <a:tailEnd/>
          </a:ln>
        </p:spPr>
        <p:txBody>
          <a:bodyPr>
            <a:spAutoFit/>
          </a:bodyPr>
          <a:lstStyle/>
          <a:p>
            <a:pPr algn="ctr">
              <a:spcBef>
                <a:spcPct val="50000"/>
              </a:spcBef>
            </a:pPr>
            <a:r>
              <a:rPr kumimoji="0" lang="zh-TW" altLang="en-US" b="1">
                <a:solidFill>
                  <a:srgbClr val="000000"/>
                </a:solidFill>
                <a:latin typeface="Times New Roman" pitchFamily="18" charset="0"/>
                <a:ea typeface="微軟正黑體" pitchFamily="34" charset="-120"/>
              </a:rPr>
              <a:t>結合文創產業、休閒觀光，創造產業附加價值</a:t>
            </a:r>
          </a:p>
        </p:txBody>
      </p:sp>
      <p:sp>
        <p:nvSpPr>
          <p:cNvPr id="105483" name="Line 12"/>
          <p:cNvSpPr>
            <a:spLocks noChangeShapeType="1"/>
          </p:cNvSpPr>
          <p:nvPr/>
        </p:nvSpPr>
        <p:spPr bwMode="auto">
          <a:xfrm>
            <a:off x="1893888" y="3933825"/>
            <a:ext cx="647700" cy="0"/>
          </a:xfrm>
          <a:prstGeom prst="line">
            <a:avLst/>
          </a:prstGeom>
          <a:noFill/>
          <a:ln w="50800">
            <a:solidFill>
              <a:schemeClr val="tx1"/>
            </a:solidFill>
            <a:round/>
            <a:headEnd/>
            <a:tailEnd type="triangle" w="med" len="med"/>
          </a:ln>
        </p:spPr>
        <p:txBody>
          <a:bodyPr anchor="ctr"/>
          <a:lstStyle/>
          <a:p>
            <a:endParaRPr lang="zh-TW" altLang="en-US"/>
          </a:p>
        </p:txBody>
      </p:sp>
      <p:sp>
        <p:nvSpPr>
          <p:cNvPr id="105484" name="Line 13"/>
          <p:cNvSpPr>
            <a:spLocks noChangeShapeType="1"/>
          </p:cNvSpPr>
          <p:nvPr/>
        </p:nvSpPr>
        <p:spPr bwMode="auto">
          <a:xfrm flipV="1">
            <a:off x="2513013" y="4810125"/>
            <a:ext cx="720725" cy="433388"/>
          </a:xfrm>
          <a:prstGeom prst="line">
            <a:avLst/>
          </a:prstGeom>
          <a:noFill/>
          <a:ln w="50800">
            <a:solidFill>
              <a:schemeClr val="tx1"/>
            </a:solidFill>
            <a:round/>
            <a:headEnd/>
            <a:tailEnd type="triangle" w="med" len="med"/>
          </a:ln>
        </p:spPr>
        <p:txBody>
          <a:bodyPr anchor="ctr"/>
          <a:lstStyle/>
          <a:p>
            <a:endParaRPr lang="zh-TW" altLang="en-US"/>
          </a:p>
        </p:txBody>
      </p:sp>
      <p:sp>
        <p:nvSpPr>
          <p:cNvPr id="105485" name="Line 14"/>
          <p:cNvSpPr>
            <a:spLocks noChangeShapeType="1"/>
          </p:cNvSpPr>
          <p:nvPr/>
        </p:nvSpPr>
        <p:spPr bwMode="auto">
          <a:xfrm flipH="1" flipV="1">
            <a:off x="6143625" y="4824413"/>
            <a:ext cx="647700" cy="433387"/>
          </a:xfrm>
          <a:prstGeom prst="line">
            <a:avLst/>
          </a:prstGeom>
          <a:noFill/>
          <a:ln w="50800">
            <a:solidFill>
              <a:schemeClr val="tx1"/>
            </a:solidFill>
            <a:round/>
            <a:headEnd/>
            <a:tailEnd type="triangle" w="med" len="med"/>
          </a:ln>
        </p:spPr>
        <p:txBody>
          <a:bodyPr anchor="ctr"/>
          <a:lstStyle/>
          <a:p>
            <a:endParaRPr lang="zh-TW" altLang="en-US"/>
          </a:p>
        </p:txBody>
      </p:sp>
      <p:sp>
        <p:nvSpPr>
          <p:cNvPr id="105486" name="Line 15"/>
          <p:cNvSpPr>
            <a:spLocks noChangeShapeType="1"/>
          </p:cNvSpPr>
          <p:nvPr/>
        </p:nvSpPr>
        <p:spPr bwMode="auto">
          <a:xfrm flipH="1" flipV="1">
            <a:off x="6804025" y="4005263"/>
            <a:ext cx="647700" cy="0"/>
          </a:xfrm>
          <a:prstGeom prst="line">
            <a:avLst/>
          </a:prstGeom>
          <a:noFill/>
          <a:ln w="50800">
            <a:solidFill>
              <a:schemeClr val="tx1"/>
            </a:solidFill>
            <a:round/>
            <a:headEnd/>
            <a:tailEnd type="triangle" w="med" len="med"/>
          </a:ln>
        </p:spPr>
        <p:txBody>
          <a:bodyPr anchor="ctr"/>
          <a:lstStyle/>
          <a:p>
            <a:endParaRPr lang="zh-TW" altLang="en-US"/>
          </a:p>
        </p:txBody>
      </p:sp>
      <p:sp>
        <p:nvSpPr>
          <p:cNvPr id="105487" name="Line 16"/>
          <p:cNvSpPr>
            <a:spLocks noChangeShapeType="1"/>
          </p:cNvSpPr>
          <p:nvPr/>
        </p:nvSpPr>
        <p:spPr bwMode="auto">
          <a:xfrm>
            <a:off x="2627313" y="2708275"/>
            <a:ext cx="1008062" cy="433388"/>
          </a:xfrm>
          <a:prstGeom prst="line">
            <a:avLst/>
          </a:prstGeom>
          <a:noFill/>
          <a:ln w="50800">
            <a:solidFill>
              <a:schemeClr val="tx1"/>
            </a:solidFill>
            <a:round/>
            <a:headEnd/>
            <a:tailEnd type="triangle" w="med" len="med"/>
          </a:ln>
        </p:spPr>
        <p:txBody>
          <a:bodyPr anchor="ctr"/>
          <a:lstStyle/>
          <a:p>
            <a:endParaRPr lang="zh-TW" altLang="en-US"/>
          </a:p>
        </p:txBody>
      </p:sp>
      <p:sp>
        <p:nvSpPr>
          <p:cNvPr id="105488" name="Line 17"/>
          <p:cNvSpPr>
            <a:spLocks noChangeShapeType="1"/>
          </p:cNvSpPr>
          <p:nvPr/>
        </p:nvSpPr>
        <p:spPr bwMode="auto">
          <a:xfrm flipH="1">
            <a:off x="5795963" y="2551113"/>
            <a:ext cx="576262" cy="504825"/>
          </a:xfrm>
          <a:prstGeom prst="line">
            <a:avLst/>
          </a:prstGeom>
          <a:noFill/>
          <a:ln w="50800">
            <a:solidFill>
              <a:schemeClr val="tx1"/>
            </a:solidFill>
            <a:round/>
            <a:headEnd/>
            <a:tailEnd type="triangle" w="med" len="med"/>
          </a:ln>
        </p:spPr>
        <p:txBody>
          <a:bodyPr anchor="ctr"/>
          <a:lstStyle/>
          <a:p>
            <a:endParaRPr lang="zh-TW" altLang="en-US"/>
          </a:p>
        </p:txBody>
      </p:sp>
      <p:pic>
        <p:nvPicPr>
          <p:cNvPr id="105489" name="Picture 19" descr="署徽"/>
          <p:cNvPicPr>
            <a:picLocks noChangeAspect="1" noChangeArrowheads="1"/>
          </p:cNvPicPr>
          <p:nvPr/>
        </p:nvPicPr>
        <p:blipFill>
          <a:blip r:embed="rId3"/>
          <a:srcRect/>
          <a:stretch>
            <a:fillRect/>
          </a:stretch>
        </p:blipFill>
        <p:spPr bwMode="auto">
          <a:xfrm>
            <a:off x="7740650" y="0"/>
            <a:ext cx="1150938" cy="1081088"/>
          </a:xfrm>
          <a:prstGeom prst="rect">
            <a:avLst/>
          </a:prstGeom>
          <a:noFill/>
          <a:ln w="9525">
            <a:noFill/>
            <a:miter lim="800000"/>
            <a:headEnd/>
            <a:tailEnd/>
          </a:ln>
        </p:spPr>
      </p:pic>
      <p:sp>
        <p:nvSpPr>
          <p:cNvPr id="105490" name="Rectangle 3"/>
          <p:cNvSpPr>
            <a:spLocks noChangeArrowheads="1"/>
          </p:cNvSpPr>
          <p:nvPr/>
        </p:nvSpPr>
        <p:spPr bwMode="auto">
          <a:xfrm>
            <a:off x="250825" y="333375"/>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p:cNvSpPr>
            <a:spLocks noGrp="1" noChangeArrowheads="1"/>
          </p:cNvSpPr>
          <p:nvPr>
            <p:ph type="sldNum" sz="quarter" idx="12"/>
          </p:nvPr>
        </p:nvSpPr>
        <p:spPr>
          <a:xfrm>
            <a:off x="3581400" y="6305550"/>
            <a:ext cx="2133600" cy="476250"/>
          </a:xfrm>
        </p:spPr>
        <p:txBody>
          <a:bodyPr/>
          <a:lstStyle/>
          <a:p>
            <a:pPr algn="r">
              <a:defRPr/>
            </a:pPr>
            <a:fld id="{56C3A121-1729-4B0B-AE19-F6E887577419}" type="slidenum">
              <a:rPr lang="en-US" altLang="zh-TW">
                <a:latin typeface="Arial" pitchFamily="34" charset="0"/>
              </a:rPr>
              <a:pPr algn="r">
                <a:defRPr/>
              </a:pPr>
              <a:t>91</a:t>
            </a:fld>
            <a:endParaRPr lang="en-US" altLang="zh-TW">
              <a:latin typeface="Arial" pitchFamily="34" charset="0"/>
            </a:endParaRPr>
          </a:p>
        </p:txBody>
      </p:sp>
      <p:sp>
        <p:nvSpPr>
          <p:cNvPr id="107522" name="AutoShape 2"/>
          <p:cNvSpPr>
            <a:spLocks noChangeArrowheads="1"/>
          </p:cNvSpPr>
          <p:nvPr/>
        </p:nvSpPr>
        <p:spPr bwMode="auto">
          <a:xfrm>
            <a:off x="381000" y="6858000"/>
            <a:ext cx="976313" cy="485775"/>
          </a:xfrm>
          <a:prstGeom prst="homePlate">
            <a:avLst>
              <a:gd name="adj" fmla="val 50245"/>
            </a:avLst>
          </a:prstGeom>
          <a:noFill/>
          <a:ln w="9525">
            <a:noFill/>
            <a:miter lim="800000"/>
            <a:headEnd/>
            <a:tailEnd/>
          </a:ln>
        </p:spPr>
        <p:txBody>
          <a:bodyPr wrap="none" anchor="ctr"/>
          <a:lstStyle/>
          <a:p>
            <a:endParaRPr kumimoji="0" lang="zh-TW" altLang="en-US">
              <a:latin typeface="Gill Sans MT"/>
              <a:ea typeface="微軟正黑體" pitchFamily="34" charset="-120"/>
            </a:endParaRPr>
          </a:p>
        </p:txBody>
      </p:sp>
      <p:sp>
        <p:nvSpPr>
          <p:cNvPr id="107523" name="AutoShape 3"/>
          <p:cNvSpPr>
            <a:spLocks/>
          </p:cNvSpPr>
          <p:nvPr/>
        </p:nvSpPr>
        <p:spPr bwMode="auto">
          <a:xfrm>
            <a:off x="-152400" y="6858000"/>
            <a:ext cx="152400" cy="914400"/>
          </a:xfrm>
          <a:prstGeom prst="leftBrace">
            <a:avLst>
              <a:gd name="adj1" fmla="val 50000"/>
              <a:gd name="adj2" fmla="val 50000"/>
            </a:avLst>
          </a:prstGeom>
          <a:noFill/>
          <a:ln w="9525">
            <a:noFill/>
            <a:round/>
            <a:headEnd/>
            <a:tailEnd/>
          </a:ln>
        </p:spPr>
        <p:txBody>
          <a:bodyPr wrap="none" anchor="ctr"/>
          <a:lstStyle/>
          <a:p>
            <a:endParaRPr kumimoji="0" lang="zh-TW" altLang="en-US">
              <a:latin typeface="Gill Sans MT"/>
              <a:ea typeface="微軟正黑體" pitchFamily="34" charset="-120"/>
            </a:endParaRPr>
          </a:p>
        </p:txBody>
      </p:sp>
      <p:sp>
        <p:nvSpPr>
          <p:cNvPr id="107524" name="Line 4"/>
          <p:cNvSpPr>
            <a:spLocks noChangeShapeType="1"/>
          </p:cNvSpPr>
          <p:nvPr/>
        </p:nvSpPr>
        <p:spPr bwMode="auto">
          <a:xfrm>
            <a:off x="874713" y="3933825"/>
            <a:ext cx="215900" cy="0"/>
          </a:xfrm>
          <a:prstGeom prst="line">
            <a:avLst/>
          </a:prstGeom>
          <a:noFill/>
          <a:ln w="25400">
            <a:solidFill>
              <a:schemeClr val="tx1"/>
            </a:solidFill>
            <a:round/>
            <a:headEnd/>
            <a:tailEnd/>
          </a:ln>
        </p:spPr>
        <p:txBody>
          <a:bodyPr anchor="ctr"/>
          <a:lstStyle/>
          <a:p>
            <a:endParaRPr lang="zh-TW" altLang="en-US"/>
          </a:p>
        </p:txBody>
      </p:sp>
      <p:sp>
        <p:nvSpPr>
          <p:cNvPr id="107525" name="Text Box 5"/>
          <p:cNvSpPr txBox="1">
            <a:spLocks noChangeArrowheads="1"/>
          </p:cNvSpPr>
          <p:nvPr/>
        </p:nvSpPr>
        <p:spPr bwMode="auto">
          <a:xfrm>
            <a:off x="1403350" y="1628775"/>
            <a:ext cx="7273925" cy="3352800"/>
          </a:xfrm>
          <a:prstGeom prst="rect">
            <a:avLst/>
          </a:prstGeom>
          <a:noFill/>
          <a:ln w="9525">
            <a:solidFill>
              <a:schemeClr val="tx1"/>
            </a:solidFill>
            <a:miter lim="800000"/>
            <a:headEnd/>
            <a:tailEnd/>
          </a:ln>
        </p:spPr>
        <p:txBody>
          <a:bodyPr>
            <a:spAutoFit/>
          </a:bodyPr>
          <a:lstStyle/>
          <a:p>
            <a:pPr>
              <a:lnSpc>
                <a:spcPct val="95000"/>
              </a:lnSpc>
            </a:pPr>
            <a:r>
              <a:rPr kumimoji="0" lang="zh-TW" altLang="en-US" sz="2800" b="1">
                <a:solidFill>
                  <a:srgbClr val="0000CC"/>
                </a:solidFill>
                <a:latin typeface="標楷體" pitchFamily="65" charset="-120"/>
                <a:ea typeface="微軟正黑體" pitchFamily="34" charset="-120"/>
              </a:rPr>
              <a:t>持續落實標章核發認驗證制度，「阿里山高山茶」、「鹿谷凍頂烏龍茶」、「文山包種茶」、「杉林溪茶」、「北埔膨風茶」、「日月潭紅茶」、「瑞穗天鶴茶」、「合歡山高冷茶」、「拉拉山高山茶」、「南投青山茶」、「台東鹿野紅烏龍茶」、 「台東紅烏龍」及「苗栗縣東方美人茶」等</a:t>
            </a:r>
            <a:r>
              <a:rPr kumimoji="0" lang="en-US" altLang="zh-TW" sz="2800" b="1">
                <a:solidFill>
                  <a:srgbClr val="0000CC"/>
                </a:solidFill>
                <a:latin typeface="標楷體" pitchFamily="65" charset="-120"/>
                <a:ea typeface="微軟正黑體" pitchFamily="34" charset="-120"/>
              </a:rPr>
              <a:t>13</a:t>
            </a:r>
            <a:r>
              <a:rPr kumimoji="0" lang="zh-TW" altLang="en-US" sz="2800" b="1">
                <a:solidFill>
                  <a:srgbClr val="0000CC"/>
                </a:solidFill>
                <a:latin typeface="標楷體" pitchFamily="65" charset="-120"/>
                <a:ea typeface="微軟正黑體" pitchFamily="34" charset="-120"/>
              </a:rPr>
              <a:t>個產地標章註冊，已累計核發</a:t>
            </a:r>
            <a:r>
              <a:rPr kumimoji="0" lang="en-US" altLang="zh-TW" sz="2800" b="1">
                <a:solidFill>
                  <a:srgbClr val="0000CC"/>
                </a:solidFill>
                <a:latin typeface="標楷體" pitchFamily="65" charset="-120"/>
                <a:ea typeface="微軟正黑體" pitchFamily="34" charset="-120"/>
              </a:rPr>
              <a:t>130</a:t>
            </a:r>
            <a:r>
              <a:rPr kumimoji="0" lang="zh-TW" altLang="en-US" sz="2800" b="1">
                <a:solidFill>
                  <a:srgbClr val="0000CC"/>
                </a:solidFill>
                <a:latin typeface="標楷體" pitchFamily="65" charset="-120"/>
                <a:ea typeface="微軟正黑體" pitchFamily="34" charset="-120"/>
              </a:rPr>
              <a:t>餘萬枚。</a:t>
            </a:r>
          </a:p>
        </p:txBody>
      </p:sp>
      <p:sp>
        <p:nvSpPr>
          <p:cNvPr id="107526" name="Line 6"/>
          <p:cNvSpPr>
            <a:spLocks noChangeShapeType="1"/>
          </p:cNvSpPr>
          <p:nvPr/>
        </p:nvSpPr>
        <p:spPr bwMode="auto">
          <a:xfrm flipH="1" flipV="1">
            <a:off x="1084263" y="2516188"/>
            <a:ext cx="31750" cy="4081462"/>
          </a:xfrm>
          <a:prstGeom prst="line">
            <a:avLst/>
          </a:prstGeom>
          <a:noFill/>
          <a:ln w="25400">
            <a:solidFill>
              <a:schemeClr val="tx1"/>
            </a:solidFill>
            <a:round/>
            <a:headEnd/>
            <a:tailEnd/>
          </a:ln>
        </p:spPr>
        <p:txBody>
          <a:bodyPr anchor="ctr"/>
          <a:lstStyle/>
          <a:p>
            <a:endParaRPr lang="zh-TW" altLang="en-US"/>
          </a:p>
        </p:txBody>
      </p:sp>
      <p:sp>
        <p:nvSpPr>
          <p:cNvPr id="107527" name="Line 7"/>
          <p:cNvSpPr>
            <a:spLocks noChangeShapeType="1"/>
          </p:cNvSpPr>
          <p:nvPr/>
        </p:nvSpPr>
        <p:spPr bwMode="auto">
          <a:xfrm>
            <a:off x="1092200" y="2517775"/>
            <a:ext cx="287338" cy="0"/>
          </a:xfrm>
          <a:prstGeom prst="line">
            <a:avLst/>
          </a:prstGeom>
          <a:noFill/>
          <a:ln w="25400">
            <a:solidFill>
              <a:schemeClr val="tx1"/>
            </a:solidFill>
            <a:round/>
            <a:headEnd/>
            <a:tailEnd/>
          </a:ln>
        </p:spPr>
        <p:txBody>
          <a:bodyPr anchor="ctr"/>
          <a:lstStyle/>
          <a:p>
            <a:endParaRPr lang="zh-TW" altLang="en-US"/>
          </a:p>
        </p:txBody>
      </p:sp>
      <p:sp>
        <p:nvSpPr>
          <p:cNvPr id="107528" name="Text Box 8"/>
          <p:cNvSpPr txBox="1">
            <a:spLocks noChangeArrowheads="1"/>
          </p:cNvSpPr>
          <p:nvPr/>
        </p:nvSpPr>
        <p:spPr bwMode="auto">
          <a:xfrm>
            <a:off x="1403350" y="6300788"/>
            <a:ext cx="7345363" cy="528637"/>
          </a:xfrm>
          <a:prstGeom prst="rect">
            <a:avLst/>
          </a:prstGeom>
          <a:noFill/>
          <a:ln w="9525">
            <a:solidFill>
              <a:schemeClr val="tx1"/>
            </a:solidFill>
            <a:miter lim="800000"/>
            <a:headEnd/>
            <a:tailEnd/>
          </a:ln>
        </p:spPr>
        <p:txBody>
          <a:bodyPr>
            <a:spAutoFit/>
          </a:bodyPr>
          <a:lstStyle/>
          <a:p>
            <a:pPr>
              <a:spcBef>
                <a:spcPct val="50000"/>
              </a:spcBef>
            </a:pPr>
            <a:r>
              <a:rPr kumimoji="0" lang="zh-TW" altLang="en-US" sz="2800" b="1">
                <a:solidFill>
                  <a:srgbClr val="0000CC"/>
                </a:solidFill>
                <a:latin typeface="Times New Roman" pitchFamily="18" charset="0"/>
                <a:ea typeface="微軟正黑體" pitchFamily="34" charset="-120"/>
              </a:rPr>
              <a:t>標章、區域品牌之國內外智慧財產權保護。</a:t>
            </a:r>
          </a:p>
        </p:txBody>
      </p:sp>
      <p:sp>
        <p:nvSpPr>
          <p:cNvPr id="107529" name="Text Box 9"/>
          <p:cNvSpPr txBox="1">
            <a:spLocks noChangeArrowheads="1"/>
          </p:cNvSpPr>
          <p:nvPr/>
        </p:nvSpPr>
        <p:spPr bwMode="auto">
          <a:xfrm>
            <a:off x="1403350" y="5243513"/>
            <a:ext cx="7319963" cy="784225"/>
          </a:xfrm>
          <a:prstGeom prst="rect">
            <a:avLst/>
          </a:prstGeom>
          <a:noFill/>
          <a:ln w="9525">
            <a:solidFill>
              <a:schemeClr val="tx1"/>
            </a:solidFill>
            <a:miter lim="800000"/>
            <a:headEnd/>
            <a:tailEnd/>
          </a:ln>
        </p:spPr>
        <p:txBody>
          <a:bodyPr>
            <a:spAutoFit/>
          </a:bodyPr>
          <a:lstStyle/>
          <a:p>
            <a:pPr>
              <a:lnSpc>
                <a:spcPct val="80000"/>
              </a:lnSpc>
              <a:spcBef>
                <a:spcPct val="50000"/>
              </a:spcBef>
            </a:pPr>
            <a:r>
              <a:rPr kumimoji="0" lang="zh-TW" altLang="en-US" sz="2800" b="1">
                <a:solidFill>
                  <a:srgbClr val="0000CC"/>
                </a:solidFill>
                <a:latin typeface="Times New Roman" pitchFamily="18" charset="0"/>
                <a:ea typeface="微軟正黑體" pitchFamily="34" charset="-120"/>
              </a:rPr>
              <a:t>強化標章標示、宣傳與行銷，深化消費者認知。</a:t>
            </a:r>
          </a:p>
        </p:txBody>
      </p:sp>
      <p:sp>
        <p:nvSpPr>
          <p:cNvPr id="107530" name="Line 10"/>
          <p:cNvSpPr>
            <a:spLocks noChangeShapeType="1"/>
          </p:cNvSpPr>
          <p:nvPr/>
        </p:nvSpPr>
        <p:spPr bwMode="auto">
          <a:xfrm>
            <a:off x="1116013" y="5661025"/>
            <a:ext cx="287337" cy="0"/>
          </a:xfrm>
          <a:prstGeom prst="line">
            <a:avLst/>
          </a:prstGeom>
          <a:noFill/>
          <a:ln w="25400">
            <a:solidFill>
              <a:schemeClr val="tx1"/>
            </a:solidFill>
            <a:round/>
            <a:headEnd/>
            <a:tailEnd/>
          </a:ln>
        </p:spPr>
        <p:txBody>
          <a:bodyPr anchor="ctr"/>
          <a:lstStyle/>
          <a:p>
            <a:endParaRPr lang="zh-TW" altLang="en-US"/>
          </a:p>
        </p:txBody>
      </p:sp>
      <p:sp>
        <p:nvSpPr>
          <p:cNvPr id="107531" name="Line 11"/>
          <p:cNvSpPr>
            <a:spLocks noChangeShapeType="1"/>
          </p:cNvSpPr>
          <p:nvPr/>
        </p:nvSpPr>
        <p:spPr bwMode="auto">
          <a:xfrm>
            <a:off x="1116013" y="6597650"/>
            <a:ext cx="288925" cy="0"/>
          </a:xfrm>
          <a:prstGeom prst="line">
            <a:avLst/>
          </a:prstGeom>
          <a:noFill/>
          <a:ln w="25400">
            <a:solidFill>
              <a:schemeClr val="tx1"/>
            </a:solidFill>
            <a:round/>
            <a:headEnd/>
            <a:tailEnd/>
          </a:ln>
        </p:spPr>
        <p:txBody>
          <a:bodyPr anchor="ctr"/>
          <a:lstStyle/>
          <a:p>
            <a:endParaRPr lang="zh-TW" altLang="en-US"/>
          </a:p>
        </p:txBody>
      </p:sp>
      <p:pic>
        <p:nvPicPr>
          <p:cNvPr id="107532" name="Picture 12" descr="署徽"/>
          <p:cNvPicPr>
            <a:picLocks noChangeAspect="1" noChangeArrowheads="1"/>
          </p:cNvPicPr>
          <p:nvPr/>
        </p:nvPicPr>
        <p:blipFill>
          <a:blip r:embed="rId3"/>
          <a:srcRect/>
          <a:stretch>
            <a:fillRect/>
          </a:stretch>
        </p:blipFill>
        <p:spPr bwMode="auto">
          <a:xfrm>
            <a:off x="7740650" y="260350"/>
            <a:ext cx="1150938" cy="1081088"/>
          </a:xfrm>
          <a:prstGeom prst="rect">
            <a:avLst/>
          </a:prstGeom>
          <a:noFill/>
          <a:ln w="9525">
            <a:noFill/>
            <a:miter lim="800000"/>
            <a:headEnd/>
            <a:tailEnd/>
          </a:ln>
        </p:spPr>
      </p:pic>
      <p:sp>
        <p:nvSpPr>
          <p:cNvPr id="107533" name="Text Box 14"/>
          <p:cNvSpPr txBox="1">
            <a:spLocks noChangeArrowheads="1"/>
          </p:cNvSpPr>
          <p:nvPr/>
        </p:nvSpPr>
        <p:spPr bwMode="auto">
          <a:xfrm>
            <a:off x="261938" y="1484313"/>
            <a:ext cx="620712" cy="5340350"/>
          </a:xfrm>
          <a:prstGeom prst="rect">
            <a:avLst/>
          </a:prstGeom>
          <a:solidFill>
            <a:schemeClr val="bg1">
              <a:alpha val="54117"/>
            </a:schemeClr>
          </a:solidFill>
          <a:ln w="9525">
            <a:solidFill>
              <a:schemeClr val="tx1"/>
            </a:solidFill>
            <a:miter lim="800000"/>
            <a:headEnd/>
            <a:tailEnd/>
          </a:ln>
        </p:spPr>
        <p:txBody>
          <a:bodyPr vert="eaVert" wrap="none">
            <a:spAutoFit/>
          </a:bodyPr>
          <a:lstStyle/>
          <a:p>
            <a:r>
              <a:rPr kumimoji="0" lang="zh-TW" altLang="en-US" sz="2800" b="1">
                <a:solidFill>
                  <a:srgbClr val="0000CC"/>
                </a:solidFill>
                <a:latin typeface="Gill Sans MT"/>
                <a:ea typeface="微軟正黑體" pitchFamily="34" charset="-120"/>
              </a:rPr>
              <a:t>擴大推動產地證明標示與履歷驗證</a:t>
            </a:r>
          </a:p>
        </p:txBody>
      </p:sp>
      <p:sp>
        <p:nvSpPr>
          <p:cNvPr id="107534" name="Rectangle 3"/>
          <p:cNvSpPr>
            <a:spLocks noChangeArrowheads="1"/>
          </p:cNvSpPr>
          <p:nvPr/>
        </p:nvSpPr>
        <p:spPr bwMode="auto">
          <a:xfrm>
            <a:off x="395288" y="404813"/>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8"/>
          <p:cNvSpPr>
            <a:spLocks noGrp="1" noChangeArrowheads="1"/>
          </p:cNvSpPr>
          <p:nvPr>
            <p:ph type="sldNum" sz="quarter" idx="12"/>
          </p:nvPr>
        </p:nvSpPr>
        <p:spPr>
          <a:xfrm>
            <a:off x="3581400" y="6305550"/>
            <a:ext cx="2133600" cy="476250"/>
          </a:xfrm>
        </p:spPr>
        <p:txBody>
          <a:bodyPr/>
          <a:lstStyle/>
          <a:p>
            <a:pPr algn="r">
              <a:defRPr/>
            </a:pPr>
            <a:fld id="{42037FE1-E4B1-4E03-AB3A-42B249B10659}" type="slidenum">
              <a:rPr lang="en-US" altLang="zh-TW">
                <a:latin typeface="Arial" pitchFamily="34" charset="0"/>
              </a:rPr>
              <a:pPr algn="r">
                <a:defRPr/>
              </a:pPr>
              <a:t>92</a:t>
            </a:fld>
            <a:endParaRPr lang="en-US" altLang="zh-TW">
              <a:latin typeface="Arial" pitchFamily="34" charset="0"/>
            </a:endParaRPr>
          </a:p>
        </p:txBody>
      </p:sp>
      <p:sp>
        <p:nvSpPr>
          <p:cNvPr id="109570" name="Rectangle 2"/>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09571" name="Rectangle 3"/>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2" name="Rectangle 4"/>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09573" name="Rectangle 5"/>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4" name="Rectangle 6"/>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5" name="Rectangle 7"/>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6" name="Rectangle 8"/>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7" name="Rectangle 9"/>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78" name="Rectangle 10"/>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09579" name="Rectangle 11"/>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80" name="Rectangle 12"/>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09581" name="Rectangle 13"/>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82" name="Rectangle 14"/>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83" name="Rectangle 15"/>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09584" name="Rectangle 16"/>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graphicFrame>
        <p:nvGraphicFramePr>
          <p:cNvPr id="335944" name="Group 72"/>
          <p:cNvGraphicFramePr>
            <a:graphicFrameLocks noGrp="1"/>
          </p:cNvGraphicFramePr>
          <p:nvPr/>
        </p:nvGraphicFramePr>
        <p:xfrm>
          <a:off x="92075" y="44450"/>
          <a:ext cx="8929688" cy="6675438"/>
        </p:xfrm>
        <a:graphic>
          <a:graphicData uri="http://schemas.openxmlformats.org/drawingml/2006/table">
            <a:tbl>
              <a:tblPr/>
              <a:tblGrid>
                <a:gridCol w="746125"/>
                <a:gridCol w="2044700"/>
                <a:gridCol w="2159000"/>
                <a:gridCol w="1992313"/>
                <a:gridCol w="1987550"/>
              </a:tblGrid>
              <a:tr h="2095500">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圖樣</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68325">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名稱</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鹿谷</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凍頂烏龍茶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阿里山高山茶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文山包種茶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杉林溪茶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92163">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標章權人</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鹿谷鄉公所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嘉義縣政府</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新北市、</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臺北市政府</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竹山鎮公所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781175">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圖樣</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名稱</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瑞穗天鶴茶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北埔膨風茶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日月潭紅茶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合歡山高冷茶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92163">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標章權人</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花蓮縣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瑞穗鄉農會</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新竹縣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北埔鄉公所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魚池鄉公所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南投縣政府</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09629" name="Picture 61" descr="鹿谷凍頂烏龍茶產地證明標章"/>
          <p:cNvPicPr>
            <a:picLocks noChangeAspect="1" noChangeArrowheads="1"/>
          </p:cNvPicPr>
          <p:nvPr/>
        </p:nvPicPr>
        <p:blipFill>
          <a:blip r:embed="rId3"/>
          <a:srcRect/>
          <a:stretch>
            <a:fillRect/>
          </a:stretch>
        </p:blipFill>
        <p:spPr bwMode="auto">
          <a:xfrm>
            <a:off x="1042988" y="620713"/>
            <a:ext cx="1808162" cy="1196975"/>
          </a:xfrm>
          <a:prstGeom prst="rect">
            <a:avLst/>
          </a:prstGeom>
          <a:noFill/>
          <a:ln w="9525">
            <a:noFill/>
            <a:miter lim="800000"/>
            <a:headEnd/>
            <a:tailEnd/>
          </a:ln>
        </p:spPr>
      </p:pic>
      <p:pic>
        <p:nvPicPr>
          <p:cNvPr id="109630" name="Picture 62" descr="阿里山高山茶產地標章圖樣"/>
          <p:cNvPicPr>
            <a:picLocks noChangeAspect="1" noChangeArrowheads="1"/>
          </p:cNvPicPr>
          <p:nvPr/>
        </p:nvPicPr>
        <p:blipFill>
          <a:blip r:embed="rId4"/>
          <a:srcRect/>
          <a:stretch>
            <a:fillRect/>
          </a:stretch>
        </p:blipFill>
        <p:spPr bwMode="auto">
          <a:xfrm>
            <a:off x="3132138" y="260350"/>
            <a:ext cx="1741487" cy="1666875"/>
          </a:xfrm>
          <a:prstGeom prst="rect">
            <a:avLst/>
          </a:prstGeom>
          <a:noFill/>
          <a:ln w="9525">
            <a:noFill/>
            <a:miter lim="800000"/>
            <a:headEnd/>
            <a:tailEnd/>
          </a:ln>
        </p:spPr>
      </p:pic>
      <p:pic>
        <p:nvPicPr>
          <p:cNvPr id="109631" name="圖片 6" descr="描述: 團體商標-瑞穗天鶴茶"/>
          <p:cNvPicPr>
            <a:picLocks noChangeAspect="1" noChangeArrowheads="1"/>
          </p:cNvPicPr>
          <p:nvPr/>
        </p:nvPicPr>
        <p:blipFill>
          <a:blip r:embed="rId5"/>
          <a:srcRect/>
          <a:stretch>
            <a:fillRect/>
          </a:stretch>
        </p:blipFill>
        <p:spPr bwMode="auto">
          <a:xfrm>
            <a:off x="1042988" y="3716338"/>
            <a:ext cx="1728787" cy="1511300"/>
          </a:xfrm>
          <a:prstGeom prst="rect">
            <a:avLst/>
          </a:prstGeom>
          <a:noFill/>
          <a:ln w="9525">
            <a:noFill/>
            <a:miter lim="800000"/>
            <a:headEnd/>
            <a:tailEnd/>
          </a:ln>
        </p:spPr>
      </p:pic>
      <p:pic>
        <p:nvPicPr>
          <p:cNvPr id="109632" name="圖片 7" descr="描述: 證明標章-北埔碰風茶"/>
          <p:cNvPicPr>
            <a:picLocks noChangeAspect="1" noChangeArrowheads="1"/>
          </p:cNvPicPr>
          <p:nvPr/>
        </p:nvPicPr>
        <p:blipFill>
          <a:blip r:embed="rId6"/>
          <a:srcRect/>
          <a:stretch>
            <a:fillRect/>
          </a:stretch>
        </p:blipFill>
        <p:spPr bwMode="auto">
          <a:xfrm>
            <a:off x="3276600" y="3860800"/>
            <a:ext cx="1439863" cy="1439863"/>
          </a:xfrm>
          <a:prstGeom prst="rect">
            <a:avLst/>
          </a:prstGeom>
          <a:noFill/>
          <a:ln w="9525">
            <a:noFill/>
            <a:miter lim="800000"/>
            <a:headEnd/>
            <a:tailEnd/>
          </a:ln>
        </p:spPr>
      </p:pic>
      <p:pic>
        <p:nvPicPr>
          <p:cNvPr id="109633" name="圖片 8" descr="描述: 證明標章-日月潭紅茶"/>
          <p:cNvPicPr>
            <a:picLocks noChangeAspect="1" noChangeArrowheads="1"/>
          </p:cNvPicPr>
          <p:nvPr/>
        </p:nvPicPr>
        <p:blipFill>
          <a:blip r:embed="rId7"/>
          <a:srcRect/>
          <a:stretch>
            <a:fillRect/>
          </a:stretch>
        </p:blipFill>
        <p:spPr bwMode="auto">
          <a:xfrm>
            <a:off x="5292725" y="3860800"/>
            <a:ext cx="1584325" cy="1439863"/>
          </a:xfrm>
          <a:prstGeom prst="rect">
            <a:avLst/>
          </a:prstGeom>
          <a:noFill/>
          <a:ln w="9525">
            <a:noFill/>
            <a:miter lim="800000"/>
            <a:headEnd/>
            <a:tailEnd/>
          </a:ln>
        </p:spPr>
      </p:pic>
      <p:pic>
        <p:nvPicPr>
          <p:cNvPr id="109634" name="圖片 9" descr="描述: 證明商標-合歡山高冷茶烏龍茶"/>
          <p:cNvPicPr>
            <a:picLocks noChangeAspect="1" noChangeArrowheads="1"/>
          </p:cNvPicPr>
          <p:nvPr/>
        </p:nvPicPr>
        <p:blipFill>
          <a:blip r:embed="rId8"/>
          <a:srcRect/>
          <a:stretch>
            <a:fillRect/>
          </a:stretch>
        </p:blipFill>
        <p:spPr bwMode="auto">
          <a:xfrm>
            <a:off x="7243763" y="3933825"/>
            <a:ext cx="1576387" cy="1368425"/>
          </a:xfrm>
          <a:prstGeom prst="rect">
            <a:avLst/>
          </a:prstGeom>
          <a:noFill/>
          <a:ln w="9525">
            <a:noFill/>
            <a:miter lim="800000"/>
            <a:headEnd/>
            <a:tailEnd/>
          </a:ln>
        </p:spPr>
      </p:pic>
      <p:pic>
        <p:nvPicPr>
          <p:cNvPr id="109635" name="圖片 4" descr="描述: 證明標章-文山包種茶"/>
          <p:cNvPicPr>
            <a:picLocks noChangeAspect="1" noChangeArrowheads="1"/>
          </p:cNvPicPr>
          <p:nvPr/>
        </p:nvPicPr>
        <p:blipFill>
          <a:blip r:embed="rId9"/>
          <a:srcRect/>
          <a:stretch>
            <a:fillRect/>
          </a:stretch>
        </p:blipFill>
        <p:spPr bwMode="auto">
          <a:xfrm>
            <a:off x="5219700" y="390525"/>
            <a:ext cx="1800225" cy="1736725"/>
          </a:xfrm>
          <a:prstGeom prst="rect">
            <a:avLst/>
          </a:prstGeom>
          <a:noFill/>
          <a:ln w="9525">
            <a:noFill/>
            <a:miter lim="800000"/>
            <a:headEnd/>
            <a:tailEnd/>
          </a:ln>
        </p:spPr>
      </p:pic>
      <p:pic>
        <p:nvPicPr>
          <p:cNvPr id="109636" name="圖片 5" descr="描述: 證明標章-杉林溪茶"/>
          <p:cNvPicPr>
            <a:picLocks noChangeAspect="1" noChangeArrowheads="1"/>
          </p:cNvPicPr>
          <p:nvPr/>
        </p:nvPicPr>
        <p:blipFill>
          <a:blip r:embed="rId10"/>
          <a:srcRect/>
          <a:stretch>
            <a:fillRect/>
          </a:stretch>
        </p:blipFill>
        <p:spPr bwMode="auto">
          <a:xfrm>
            <a:off x="7254875" y="549275"/>
            <a:ext cx="1493838" cy="14938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8"/>
          <p:cNvSpPr>
            <a:spLocks noGrp="1" noChangeArrowheads="1"/>
          </p:cNvSpPr>
          <p:nvPr>
            <p:ph type="sldNum" sz="quarter" idx="12"/>
          </p:nvPr>
        </p:nvSpPr>
        <p:spPr>
          <a:xfrm>
            <a:off x="3581400" y="6305550"/>
            <a:ext cx="2133600" cy="476250"/>
          </a:xfrm>
        </p:spPr>
        <p:txBody>
          <a:bodyPr/>
          <a:lstStyle/>
          <a:p>
            <a:pPr algn="r">
              <a:defRPr/>
            </a:pPr>
            <a:fld id="{194EF8CC-B0E0-4FA3-85A7-23DC5B78A813}" type="slidenum">
              <a:rPr lang="en-US" altLang="zh-TW">
                <a:latin typeface="Arial" pitchFamily="34" charset="0"/>
              </a:rPr>
              <a:pPr algn="r">
                <a:defRPr/>
              </a:pPr>
              <a:t>93</a:t>
            </a:fld>
            <a:endParaRPr lang="en-US" altLang="zh-TW">
              <a:latin typeface="Arial" pitchFamily="34" charset="0"/>
            </a:endParaRPr>
          </a:p>
        </p:txBody>
      </p:sp>
      <p:sp>
        <p:nvSpPr>
          <p:cNvPr id="111618" name="Rectangle 2"/>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11619" name="Rectangle 3"/>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0" name="Rectangle 4"/>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11621" name="Rectangle 5"/>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2" name="Rectangle 6"/>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3" name="Rectangle 7"/>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4" name="Rectangle 8"/>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5" name="Rectangle 9"/>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6" name="Rectangle 10"/>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11627" name="Rectangle 11"/>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28" name="Rectangle 12"/>
          <p:cNvSpPr>
            <a:spLocks noChangeArrowheads="1"/>
          </p:cNvSpPr>
          <p:nvPr/>
        </p:nvSpPr>
        <p:spPr bwMode="auto">
          <a:xfrm>
            <a:off x="1835150" y="1008063"/>
            <a:ext cx="5473700" cy="0"/>
          </a:xfrm>
          <a:prstGeom prst="rect">
            <a:avLst/>
          </a:prstGeom>
          <a:noFill/>
          <a:ln w="9525">
            <a:noFill/>
            <a:miter lim="800000"/>
            <a:headEnd/>
            <a:tailEnd/>
          </a:ln>
        </p:spPr>
        <p:txBody>
          <a:bodyPr wrap="none" anchor="ctr">
            <a:spAutoFit/>
          </a:bodyPr>
          <a:lstStyle/>
          <a:p>
            <a:endParaRPr kumimoji="0" lang="zh-TW" altLang="en-US">
              <a:latin typeface="Gill Sans MT"/>
              <a:ea typeface="微軟正黑體" pitchFamily="34" charset="-120"/>
            </a:endParaRPr>
          </a:p>
        </p:txBody>
      </p:sp>
      <p:sp>
        <p:nvSpPr>
          <p:cNvPr id="111629" name="Rectangle 13"/>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30" name="Rectangle 14"/>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31" name="Rectangle 15"/>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sp>
        <p:nvSpPr>
          <p:cNvPr id="111632" name="Rectangle 16"/>
          <p:cNvSpPr>
            <a:spLocks noChangeArrowheads="1"/>
          </p:cNvSpPr>
          <p:nvPr/>
        </p:nvSpPr>
        <p:spPr bwMode="auto">
          <a:xfrm>
            <a:off x="1835150" y="1008063"/>
            <a:ext cx="5473700" cy="0"/>
          </a:xfrm>
          <a:prstGeom prst="rect">
            <a:avLst/>
          </a:prstGeom>
          <a:noFill/>
          <a:ln w="9525">
            <a:noFill/>
            <a:miter lim="800000"/>
            <a:headEnd/>
            <a:tailEnd/>
          </a:ln>
        </p:spPr>
        <p:txBody>
          <a:bodyPr wrap="none">
            <a:spAutoFit/>
          </a:bodyPr>
          <a:lstStyle/>
          <a:p>
            <a:endParaRPr kumimoji="0" lang="zh-TW" altLang="en-US">
              <a:latin typeface="Gill Sans MT"/>
              <a:ea typeface="微軟正黑體" pitchFamily="34" charset="-120"/>
            </a:endParaRPr>
          </a:p>
        </p:txBody>
      </p:sp>
      <p:graphicFrame>
        <p:nvGraphicFramePr>
          <p:cNvPr id="338004" name="Group 84"/>
          <p:cNvGraphicFramePr>
            <a:graphicFrameLocks noGrp="1"/>
          </p:cNvGraphicFramePr>
          <p:nvPr/>
        </p:nvGraphicFramePr>
        <p:xfrm>
          <a:off x="106363" y="187325"/>
          <a:ext cx="8929687" cy="6526213"/>
        </p:xfrm>
        <a:graphic>
          <a:graphicData uri="http://schemas.openxmlformats.org/drawingml/2006/table">
            <a:tbl>
              <a:tblPr/>
              <a:tblGrid>
                <a:gridCol w="746125"/>
                <a:gridCol w="2044700"/>
                <a:gridCol w="2159000"/>
                <a:gridCol w="1992312"/>
                <a:gridCol w="1987550"/>
              </a:tblGrid>
              <a:tr h="2095500">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圖樣</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68325">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名稱</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臺東紅烏龍茶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桃園拉拉山</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高山茶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南投青山茶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苗栗縣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東方美人茶</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92163">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標章權人</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臺東縣政府</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桃園縣</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復興鄉農會</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南投市公所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Arial" charset="0"/>
                          <a:ea typeface="標楷體" pitchFamily="65" charset="-120"/>
                        </a:rPr>
                        <a:t>苗栗縣政府</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22388">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圖樣</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base" latinLnBrk="0" hangingPunct="0">
                        <a:lnSpc>
                          <a:spcPct val="100000"/>
                        </a:lnSpc>
                        <a:spcBef>
                          <a:spcPct val="20000"/>
                        </a:spcBef>
                        <a:spcAft>
                          <a:spcPct val="0"/>
                        </a:spcAft>
                        <a:buClr>
                          <a:schemeClr val="accent1"/>
                        </a:buClr>
                        <a:buSzTx/>
                        <a:buFont typeface="Wingdings" pitchFamily="2" charset="2"/>
                        <a:buNone/>
                        <a:tabLst/>
                      </a:pPr>
                      <a:endParaRPr kumimoji="1" lang="zh-TW" altLang="en-US" sz="2200" b="0" i="0" u="none" strike="noStrike" cap="none" normalizeH="0" baseline="0" smtClean="0">
                        <a:ln>
                          <a:noFill/>
                        </a:ln>
                        <a:solidFill>
                          <a:schemeClr val="tx1"/>
                        </a:solidFill>
                        <a:effectLst/>
                        <a:latin typeface="Arial" charset="0"/>
                        <a:ea typeface="標楷體" pitchFamily="65" charset="-12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名稱</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台東鹿野</a:t>
                      </a:r>
                    </a:p>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紅烏龍</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92163">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標章權人</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r>
                        <a:rPr kumimoji="1" lang="zh-TW" altLang="en-US" sz="2200" b="1" i="0" u="none" strike="noStrike" cap="none" normalizeH="0" baseline="0" smtClean="0">
                          <a:ln>
                            <a:noFill/>
                          </a:ln>
                          <a:solidFill>
                            <a:schemeClr val="tx1"/>
                          </a:solidFill>
                          <a:effectLst/>
                          <a:latin typeface="標楷體" pitchFamily="65" charset="-120"/>
                          <a:ea typeface="標楷體" pitchFamily="65" charset="-120"/>
                        </a:rPr>
                        <a:t>鹿野鄉公所</a:t>
                      </a: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bg1"/>
                        </a:buClr>
                        <a:buSzTx/>
                        <a:buFont typeface="Wingdings" pitchFamily="2" charset="2"/>
                        <a:buNone/>
                        <a:tabLst/>
                      </a:pPr>
                      <a:endParaRPr kumimoji="1" lang="zh-TW" altLang="en-US" sz="2200" b="1" i="0" u="none" strike="noStrike" cap="none" normalizeH="0" baseline="0" smtClean="0">
                        <a:ln>
                          <a:noFill/>
                        </a:ln>
                        <a:solidFill>
                          <a:schemeClr val="tx1"/>
                        </a:solidFill>
                        <a:effectLst/>
                        <a:latin typeface="Arial" charset="0"/>
                        <a:ea typeface="標楷體" pitchFamily="65" charset="-12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11677" name="Picture 69" descr="鹿野紅烏龍"/>
          <p:cNvPicPr>
            <a:picLocks noChangeAspect="1" noChangeArrowheads="1"/>
          </p:cNvPicPr>
          <p:nvPr/>
        </p:nvPicPr>
        <p:blipFill>
          <a:blip r:embed="rId3"/>
          <a:srcRect l="708" t="21417" b="14331"/>
          <a:stretch>
            <a:fillRect/>
          </a:stretch>
        </p:blipFill>
        <p:spPr bwMode="auto">
          <a:xfrm>
            <a:off x="871538" y="3846513"/>
            <a:ext cx="2001837" cy="1295400"/>
          </a:xfrm>
          <a:prstGeom prst="rect">
            <a:avLst/>
          </a:prstGeom>
          <a:noFill/>
          <a:ln w="9525">
            <a:noFill/>
            <a:miter lim="800000"/>
            <a:headEnd/>
            <a:tailEnd/>
          </a:ln>
        </p:spPr>
      </p:pic>
      <p:pic>
        <p:nvPicPr>
          <p:cNvPr id="111678" name="Picture 70" descr="苗栗東方美人茶"/>
          <p:cNvPicPr>
            <a:picLocks noChangeAspect="1" noChangeArrowheads="1"/>
          </p:cNvPicPr>
          <p:nvPr/>
        </p:nvPicPr>
        <p:blipFill>
          <a:blip r:embed="rId4"/>
          <a:srcRect/>
          <a:stretch>
            <a:fillRect/>
          </a:stretch>
        </p:blipFill>
        <p:spPr bwMode="auto">
          <a:xfrm>
            <a:off x="7092950" y="333375"/>
            <a:ext cx="1809750" cy="1809750"/>
          </a:xfrm>
          <a:prstGeom prst="rect">
            <a:avLst/>
          </a:prstGeom>
          <a:noFill/>
          <a:ln w="9525">
            <a:noFill/>
            <a:miter lim="800000"/>
            <a:headEnd/>
            <a:tailEnd/>
          </a:ln>
        </p:spPr>
      </p:pic>
      <p:pic>
        <p:nvPicPr>
          <p:cNvPr id="111679" name="Picture 71" descr="拉拉山高山茶"/>
          <p:cNvPicPr>
            <a:picLocks noChangeAspect="1" noChangeArrowheads="1"/>
          </p:cNvPicPr>
          <p:nvPr/>
        </p:nvPicPr>
        <p:blipFill>
          <a:blip r:embed="rId5"/>
          <a:srcRect/>
          <a:stretch>
            <a:fillRect/>
          </a:stretch>
        </p:blipFill>
        <p:spPr bwMode="auto">
          <a:xfrm>
            <a:off x="2987675" y="260350"/>
            <a:ext cx="1905000" cy="1905000"/>
          </a:xfrm>
          <a:prstGeom prst="rect">
            <a:avLst/>
          </a:prstGeom>
          <a:noFill/>
          <a:ln w="9525">
            <a:noFill/>
            <a:miter lim="800000"/>
            <a:headEnd/>
            <a:tailEnd/>
          </a:ln>
        </p:spPr>
      </p:pic>
      <p:pic>
        <p:nvPicPr>
          <p:cNvPr id="111680" name="Picture 72" descr="南投青山茶"/>
          <p:cNvPicPr>
            <a:picLocks noChangeAspect="1" noChangeArrowheads="1"/>
          </p:cNvPicPr>
          <p:nvPr/>
        </p:nvPicPr>
        <p:blipFill>
          <a:blip r:embed="rId6"/>
          <a:srcRect/>
          <a:stretch>
            <a:fillRect/>
          </a:stretch>
        </p:blipFill>
        <p:spPr bwMode="auto">
          <a:xfrm>
            <a:off x="5148263" y="404813"/>
            <a:ext cx="1809750" cy="1809750"/>
          </a:xfrm>
          <a:prstGeom prst="rect">
            <a:avLst/>
          </a:prstGeom>
          <a:noFill/>
          <a:ln w="9525">
            <a:noFill/>
            <a:miter lim="800000"/>
            <a:headEnd/>
            <a:tailEnd/>
          </a:ln>
        </p:spPr>
      </p:pic>
      <p:pic>
        <p:nvPicPr>
          <p:cNvPr id="111681" name="Picture 73" descr="台東紅烏龍"/>
          <p:cNvPicPr>
            <a:picLocks noChangeAspect="1" noChangeArrowheads="1"/>
          </p:cNvPicPr>
          <p:nvPr/>
        </p:nvPicPr>
        <p:blipFill>
          <a:blip r:embed="rId7"/>
          <a:srcRect/>
          <a:stretch>
            <a:fillRect/>
          </a:stretch>
        </p:blipFill>
        <p:spPr bwMode="auto">
          <a:xfrm>
            <a:off x="971550" y="333375"/>
            <a:ext cx="1809750" cy="18097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8"/>
          <p:cNvSpPr>
            <a:spLocks noGrp="1" noChangeArrowheads="1"/>
          </p:cNvSpPr>
          <p:nvPr>
            <p:ph type="sldNum" sz="quarter" idx="12"/>
          </p:nvPr>
        </p:nvSpPr>
        <p:spPr>
          <a:xfrm>
            <a:off x="3581400" y="6305550"/>
            <a:ext cx="2133600" cy="476250"/>
          </a:xfrm>
        </p:spPr>
        <p:txBody>
          <a:bodyPr/>
          <a:lstStyle/>
          <a:p>
            <a:pPr algn="r">
              <a:defRPr/>
            </a:pPr>
            <a:fld id="{68B6DC5B-2926-4222-98BA-937EE160B50F}" type="slidenum">
              <a:rPr lang="en-US" altLang="zh-TW">
                <a:latin typeface="Arial" pitchFamily="34" charset="0"/>
              </a:rPr>
              <a:pPr algn="r">
                <a:defRPr/>
              </a:pPr>
              <a:t>94</a:t>
            </a:fld>
            <a:endParaRPr lang="en-US" altLang="zh-TW">
              <a:latin typeface="Arial" pitchFamily="34" charset="0"/>
            </a:endParaRPr>
          </a:p>
        </p:txBody>
      </p:sp>
      <p:pic>
        <p:nvPicPr>
          <p:cNvPr id="113666" name="Picture 14" descr="%A2%E5%9C%B0%E8%AA%8D%E8%AD%89%E6%A8%99%E7%AB%A0-%E7%85%A7%E7%89%87%E7%82%BA%E7%BE%BD%E5%94%90%E8%8C%B6%E8%8E%8A%E8%87%AA%E8%A1%8C%E6%8F%90%E4%BE%9B"/>
          <p:cNvPicPr>
            <a:picLocks noChangeAspect="1" noChangeArrowheads="1"/>
          </p:cNvPicPr>
          <p:nvPr/>
        </p:nvPicPr>
        <p:blipFill>
          <a:blip r:embed="rId2"/>
          <a:srcRect l="7889" r="7947"/>
          <a:stretch>
            <a:fillRect/>
          </a:stretch>
        </p:blipFill>
        <p:spPr bwMode="auto">
          <a:xfrm>
            <a:off x="6516688" y="4221163"/>
            <a:ext cx="2592387" cy="2055812"/>
          </a:xfrm>
          <a:prstGeom prst="rect">
            <a:avLst/>
          </a:prstGeom>
          <a:noFill/>
          <a:ln w="9525">
            <a:noFill/>
            <a:miter lim="800000"/>
            <a:headEnd/>
            <a:tailEnd/>
          </a:ln>
        </p:spPr>
      </p:pic>
      <p:sp>
        <p:nvSpPr>
          <p:cNvPr id="113667" name="Rectangle 3"/>
          <p:cNvSpPr>
            <a:spLocks noGrp="1" noChangeArrowheads="1"/>
          </p:cNvSpPr>
          <p:nvPr>
            <p:ph type="body" idx="4294967295"/>
          </p:nvPr>
        </p:nvSpPr>
        <p:spPr>
          <a:xfrm>
            <a:off x="179388" y="1196975"/>
            <a:ext cx="8424862" cy="1008063"/>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臺灣農糧產品結合產地標章之效益：</a:t>
            </a:r>
          </a:p>
        </p:txBody>
      </p:sp>
      <p:sp>
        <p:nvSpPr>
          <p:cNvPr id="113668" name="Rectangle 3"/>
          <p:cNvSpPr>
            <a:spLocks noChangeArrowheads="1"/>
          </p:cNvSpPr>
          <p:nvPr/>
        </p:nvSpPr>
        <p:spPr bwMode="auto">
          <a:xfrm>
            <a:off x="250825" y="260350"/>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13669" name="Picture 4" descr="署徽"/>
          <p:cNvPicPr>
            <a:picLocks noChangeAspect="1" noChangeArrowheads="1"/>
          </p:cNvPicPr>
          <p:nvPr/>
        </p:nvPicPr>
        <p:blipFill>
          <a:blip r:embed="rId3"/>
          <a:srcRect/>
          <a:stretch>
            <a:fillRect/>
          </a:stretch>
        </p:blipFill>
        <p:spPr bwMode="auto">
          <a:xfrm>
            <a:off x="7777163" y="188913"/>
            <a:ext cx="1331912" cy="1249362"/>
          </a:xfrm>
          <a:prstGeom prst="rect">
            <a:avLst/>
          </a:prstGeom>
          <a:noFill/>
          <a:ln w="9525">
            <a:noFill/>
            <a:miter lim="800000"/>
            <a:headEnd/>
            <a:tailEnd/>
          </a:ln>
        </p:spPr>
      </p:pic>
      <p:sp>
        <p:nvSpPr>
          <p:cNvPr id="113670" name="Rectangle 5"/>
          <p:cNvSpPr>
            <a:spLocks noChangeArrowheads="1"/>
          </p:cNvSpPr>
          <p:nvPr/>
        </p:nvSpPr>
        <p:spPr bwMode="auto">
          <a:xfrm>
            <a:off x="250825" y="1700213"/>
            <a:ext cx="5976938" cy="5029200"/>
          </a:xfrm>
          <a:prstGeom prst="rect">
            <a:avLst/>
          </a:prstGeom>
          <a:noFill/>
          <a:ln w="9525">
            <a:noFill/>
            <a:miter lim="800000"/>
            <a:headEnd/>
            <a:tailEnd/>
          </a:ln>
        </p:spPr>
        <p:txBody>
          <a:bodyPr>
            <a:spAutoFit/>
          </a:bodyPr>
          <a:lstStyle/>
          <a:p>
            <a:pPr marL="261938" indent="-261938">
              <a:buClr>
                <a:srgbClr val="FF0000"/>
              </a:buClr>
              <a:buFont typeface="Wingdings" pitchFamily="2" charset="2"/>
              <a:buChar char="l"/>
            </a:pPr>
            <a:endParaRPr kumimoji="0" lang="zh-TW" altLang="en-US" b="1">
              <a:solidFill>
                <a:srgbClr val="0000CC"/>
              </a:solidFill>
              <a:latin typeface="Gill Sans MT"/>
              <a:ea typeface="微軟正黑體" pitchFamily="34" charset="-120"/>
            </a:endParaRPr>
          </a:p>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在地生產者收益的提升：     包括銷售單價及數量的提升，另結合行銷通路端，有效擴大標章效益。如池上米、阿里山高山茶、國姓咖啡等，已逐漸展現產地標章之附加價值。</a:t>
            </a:r>
          </a:p>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確保著名產地之產品品質：   訂定嚴謹之標章核發規範，確保標章產品之品質與衛全安全，正面提升產品品質。</a:t>
            </a:r>
            <a:endParaRPr kumimoji="0" lang="en-US" altLang="zh-TW" sz="3000">
              <a:latin typeface="標楷體" pitchFamily="65" charset="-120"/>
              <a:ea typeface="微軟正黑體" pitchFamily="34" charset="-120"/>
            </a:endParaRPr>
          </a:p>
        </p:txBody>
      </p:sp>
      <p:pic>
        <p:nvPicPr>
          <p:cNvPr id="113671" name="Picture 6" descr="IMG_6127"/>
          <p:cNvPicPr>
            <a:picLocks noChangeAspect="1" noChangeArrowheads="1"/>
          </p:cNvPicPr>
          <p:nvPr/>
        </p:nvPicPr>
        <p:blipFill>
          <a:blip r:embed="rId4"/>
          <a:srcRect/>
          <a:stretch>
            <a:fillRect/>
          </a:stretch>
        </p:blipFill>
        <p:spPr bwMode="auto">
          <a:xfrm>
            <a:off x="11176000" y="14782800"/>
            <a:ext cx="9274175" cy="6459538"/>
          </a:xfrm>
          <a:prstGeom prst="rect">
            <a:avLst/>
          </a:prstGeom>
          <a:noFill/>
          <a:ln w="9525">
            <a:noFill/>
            <a:miter lim="800000"/>
            <a:headEnd/>
            <a:tailEnd/>
          </a:ln>
        </p:spPr>
      </p:pic>
      <p:pic>
        <p:nvPicPr>
          <p:cNvPr id="113672" name="Picture 7" descr="IMG_6127"/>
          <p:cNvPicPr>
            <a:picLocks noChangeAspect="1" noChangeArrowheads="1"/>
          </p:cNvPicPr>
          <p:nvPr/>
        </p:nvPicPr>
        <p:blipFill>
          <a:blip r:embed="rId4"/>
          <a:srcRect/>
          <a:stretch>
            <a:fillRect/>
          </a:stretch>
        </p:blipFill>
        <p:spPr bwMode="auto">
          <a:xfrm>
            <a:off x="11391900" y="14998700"/>
            <a:ext cx="9274175" cy="6459538"/>
          </a:xfrm>
          <a:prstGeom prst="rect">
            <a:avLst/>
          </a:prstGeom>
          <a:noFill/>
          <a:ln w="9525">
            <a:noFill/>
            <a:miter lim="800000"/>
            <a:headEnd/>
            <a:tailEnd/>
          </a:ln>
        </p:spPr>
      </p:pic>
      <p:pic>
        <p:nvPicPr>
          <p:cNvPr id="113673" name="Picture 8" descr="IMG_6127"/>
          <p:cNvPicPr>
            <a:picLocks noChangeAspect="1" noChangeArrowheads="1"/>
          </p:cNvPicPr>
          <p:nvPr/>
        </p:nvPicPr>
        <p:blipFill>
          <a:blip r:embed="rId4"/>
          <a:srcRect/>
          <a:stretch>
            <a:fillRect/>
          </a:stretch>
        </p:blipFill>
        <p:spPr bwMode="auto">
          <a:xfrm>
            <a:off x="11607800" y="15214600"/>
            <a:ext cx="9274175" cy="6459538"/>
          </a:xfrm>
          <a:prstGeom prst="rect">
            <a:avLst/>
          </a:prstGeom>
          <a:noFill/>
          <a:ln w="9525">
            <a:noFill/>
            <a:miter lim="800000"/>
            <a:headEnd/>
            <a:tailEnd/>
          </a:ln>
        </p:spPr>
      </p:pic>
      <p:pic>
        <p:nvPicPr>
          <p:cNvPr id="113674" name="Picture 9" descr="IMG_6127"/>
          <p:cNvPicPr>
            <a:picLocks noChangeAspect="1" noChangeArrowheads="1"/>
          </p:cNvPicPr>
          <p:nvPr/>
        </p:nvPicPr>
        <p:blipFill>
          <a:blip r:embed="rId4"/>
          <a:srcRect/>
          <a:stretch>
            <a:fillRect/>
          </a:stretch>
        </p:blipFill>
        <p:spPr bwMode="auto">
          <a:xfrm>
            <a:off x="11823700" y="15430500"/>
            <a:ext cx="9274175" cy="6459538"/>
          </a:xfrm>
          <a:prstGeom prst="rect">
            <a:avLst/>
          </a:prstGeom>
          <a:noFill/>
          <a:ln w="9525">
            <a:noFill/>
            <a:miter lim="800000"/>
            <a:headEnd/>
            <a:tailEnd/>
          </a:ln>
        </p:spPr>
      </p:pic>
      <p:pic>
        <p:nvPicPr>
          <p:cNvPr id="113675" name="Picture 10" descr="IMG_6127"/>
          <p:cNvPicPr>
            <a:picLocks noChangeAspect="1" noChangeArrowheads="1"/>
          </p:cNvPicPr>
          <p:nvPr/>
        </p:nvPicPr>
        <p:blipFill>
          <a:blip r:embed="rId4"/>
          <a:srcRect/>
          <a:stretch>
            <a:fillRect/>
          </a:stretch>
        </p:blipFill>
        <p:spPr bwMode="auto">
          <a:xfrm>
            <a:off x="11161713" y="14546263"/>
            <a:ext cx="9274175" cy="6459537"/>
          </a:xfrm>
          <a:prstGeom prst="rect">
            <a:avLst/>
          </a:prstGeom>
          <a:noFill/>
          <a:ln w="9525">
            <a:noFill/>
            <a:miter lim="800000"/>
            <a:headEnd/>
            <a:tailEnd/>
          </a:ln>
        </p:spPr>
      </p:pic>
      <p:pic>
        <p:nvPicPr>
          <p:cNvPr id="113676" name="Picture 11" descr="IMG_6127"/>
          <p:cNvPicPr>
            <a:picLocks noChangeAspect="1" noChangeArrowheads="1"/>
          </p:cNvPicPr>
          <p:nvPr/>
        </p:nvPicPr>
        <p:blipFill>
          <a:blip r:embed="rId4"/>
          <a:srcRect/>
          <a:stretch>
            <a:fillRect/>
          </a:stretch>
        </p:blipFill>
        <p:spPr bwMode="auto">
          <a:xfrm>
            <a:off x="11377613" y="14762163"/>
            <a:ext cx="9274175" cy="6459537"/>
          </a:xfrm>
          <a:prstGeom prst="rect">
            <a:avLst/>
          </a:prstGeom>
          <a:noFill/>
          <a:ln w="9525">
            <a:noFill/>
            <a:miter lim="800000"/>
            <a:headEnd/>
            <a:tailEnd/>
          </a:ln>
        </p:spPr>
      </p:pic>
      <p:pic>
        <p:nvPicPr>
          <p:cNvPr id="113677" name="Picture 12" descr="F2012130_1"/>
          <p:cNvPicPr>
            <a:picLocks noChangeAspect="1" noChangeArrowheads="1"/>
          </p:cNvPicPr>
          <p:nvPr/>
        </p:nvPicPr>
        <p:blipFill>
          <a:blip r:embed="rId5"/>
          <a:srcRect/>
          <a:stretch>
            <a:fillRect/>
          </a:stretch>
        </p:blipFill>
        <p:spPr bwMode="auto">
          <a:xfrm>
            <a:off x="6227763" y="2303463"/>
            <a:ext cx="2916237" cy="1747837"/>
          </a:xfrm>
          <a:prstGeom prst="rect">
            <a:avLst/>
          </a:prstGeom>
          <a:noFill/>
          <a:ln w="9525">
            <a:noFill/>
            <a:miter lim="800000"/>
            <a:headEnd/>
            <a:tailEnd/>
          </a:ln>
        </p:spPr>
      </p:pic>
      <p:sp>
        <p:nvSpPr>
          <p:cNvPr id="113678" name="Rectangle 15"/>
          <p:cNvSpPr>
            <a:spLocks noChangeArrowheads="1"/>
          </p:cNvSpPr>
          <p:nvPr/>
        </p:nvSpPr>
        <p:spPr bwMode="auto">
          <a:xfrm>
            <a:off x="6192838" y="6224588"/>
            <a:ext cx="3103562" cy="639762"/>
          </a:xfrm>
          <a:prstGeom prst="rect">
            <a:avLst/>
          </a:prstGeom>
          <a:noFill/>
          <a:ln w="9525">
            <a:noFill/>
            <a:miter lim="800000"/>
            <a:headEnd/>
            <a:tailEnd/>
          </a:ln>
        </p:spPr>
        <p:txBody>
          <a:bodyPr>
            <a:spAutoFit/>
          </a:bodyPr>
          <a:lstStyle/>
          <a:p>
            <a:r>
              <a:rPr kumimoji="0" lang="zh-TW" altLang="en-US" sz="1200">
                <a:latin typeface="Gill Sans MT"/>
                <a:ea typeface="微軟正黑體" pitchFamily="34" charset="-120"/>
              </a:rPr>
              <a:t>圖片來源</a:t>
            </a:r>
            <a:r>
              <a:rPr kumimoji="0" lang="en-US" altLang="zh-TW" sz="1200">
                <a:latin typeface="Gill Sans MT"/>
                <a:ea typeface="微軟正黑體" pitchFamily="34" charset="-120"/>
              </a:rPr>
              <a:t>:http://www.339.com.tw/products</a:t>
            </a:r>
          </a:p>
          <a:p>
            <a:r>
              <a:rPr kumimoji="0" lang="en-US" altLang="zh-TW" sz="1200">
                <a:latin typeface="Gill Sans MT"/>
                <a:ea typeface="微軟正黑體" pitchFamily="34" charset="-120"/>
              </a:rPr>
              <a:t>               _show.php?id=yaofeng/</a:t>
            </a:r>
            <a:r>
              <a:rPr kumimoji="0" lang="zh-TW" altLang="en-US" sz="1200">
                <a:latin typeface="Gill Sans MT"/>
                <a:ea typeface="微軟正黑體" pitchFamily="34" charset="-120"/>
              </a:rPr>
              <a:t>，</a:t>
            </a:r>
          </a:p>
          <a:p>
            <a:r>
              <a:rPr kumimoji="0" lang="zh-TW" altLang="en-US" sz="1200">
                <a:latin typeface="Gill Sans MT"/>
                <a:ea typeface="微軟正黑體" pitchFamily="34" charset="-120"/>
              </a:rPr>
              <a:t>                羽唐茶莊</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ph type="sldNum" sz="quarter" idx="12"/>
          </p:nvPr>
        </p:nvSpPr>
        <p:spPr>
          <a:xfrm>
            <a:off x="3581400" y="6305550"/>
            <a:ext cx="2133600" cy="476250"/>
          </a:xfrm>
        </p:spPr>
        <p:txBody>
          <a:bodyPr/>
          <a:lstStyle/>
          <a:p>
            <a:pPr algn="r">
              <a:defRPr/>
            </a:pPr>
            <a:fld id="{31E04085-E0FD-445A-B1D6-077C70EBBB66}" type="slidenum">
              <a:rPr lang="en-US" altLang="zh-TW">
                <a:latin typeface="Arial" pitchFamily="34" charset="0"/>
              </a:rPr>
              <a:pPr algn="r">
                <a:defRPr/>
              </a:pPr>
              <a:t>95</a:t>
            </a:fld>
            <a:endParaRPr lang="en-US" altLang="zh-TW">
              <a:latin typeface="Arial" pitchFamily="34" charset="0"/>
            </a:endParaRPr>
          </a:p>
        </p:txBody>
      </p:sp>
      <p:pic>
        <p:nvPicPr>
          <p:cNvPr id="114690" name="Picture 10" descr="2500913___1"/>
          <p:cNvPicPr>
            <a:picLocks noChangeAspect="1" noChangeArrowheads="1"/>
          </p:cNvPicPr>
          <p:nvPr/>
        </p:nvPicPr>
        <p:blipFill>
          <a:blip r:embed="rId2"/>
          <a:srcRect l="5739" r="5814"/>
          <a:stretch>
            <a:fillRect/>
          </a:stretch>
        </p:blipFill>
        <p:spPr bwMode="auto">
          <a:xfrm>
            <a:off x="5327650" y="2060575"/>
            <a:ext cx="3816350" cy="2419350"/>
          </a:xfrm>
          <a:prstGeom prst="rect">
            <a:avLst/>
          </a:prstGeom>
          <a:noFill/>
          <a:ln w="9525">
            <a:noFill/>
            <a:miter lim="800000"/>
            <a:headEnd/>
            <a:tailEnd/>
          </a:ln>
        </p:spPr>
      </p:pic>
      <p:sp>
        <p:nvSpPr>
          <p:cNvPr id="114691" name="Rectangle 3"/>
          <p:cNvSpPr>
            <a:spLocks noGrp="1" noChangeArrowheads="1"/>
          </p:cNvSpPr>
          <p:nvPr>
            <p:ph type="body" idx="4294967295"/>
          </p:nvPr>
        </p:nvSpPr>
        <p:spPr>
          <a:xfrm>
            <a:off x="250825" y="1557338"/>
            <a:ext cx="8424863" cy="1008062"/>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臺灣農糧產品結合產地標章之效益：</a:t>
            </a:r>
          </a:p>
        </p:txBody>
      </p:sp>
      <p:sp>
        <p:nvSpPr>
          <p:cNvPr id="114692" name="Rectangle 3"/>
          <p:cNvSpPr>
            <a:spLocks noChangeArrowheads="1"/>
          </p:cNvSpPr>
          <p:nvPr/>
        </p:nvSpPr>
        <p:spPr bwMode="auto">
          <a:xfrm>
            <a:off x="323850" y="476250"/>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14693" name="Picture 4" descr="署徽"/>
          <p:cNvPicPr>
            <a:picLocks noChangeAspect="1" noChangeArrowheads="1"/>
          </p:cNvPicPr>
          <p:nvPr/>
        </p:nvPicPr>
        <p:blipFill>
          <a:blip r:embed="rId3"/>
          <a:srcRect/>
          <a:stretch>
            <a:fillRect/>
          </a:stretch>
        </p:blipFill>
        <p:spPr bwMode="auto">
          <a:xfrm>
            <a:off x="7812088" y="92075"/>
            <a:ext cx="1331912" cy="1249363"/>
          </a:xfrm>
          <a:prstGeom prst="rect">
            <a:avLst/>
          </a:prstGeom>
          <a:noFill/>
          <a:ln w="9525">
            <a:noFill/>
            <a:miter lim="800000"/>
            <a:headEnd/>
            <a:tailEnd/>
          </a:ln>
        </p:spPr>
      </p:pic>
      <p:sp>
        <p:nvSpPr>
          <p:cNvPr id="114694" name="Rectangle 5"/>
          <p:cNvSpPr>
            <a:spLocks noChangeArrowheads="1"/>
          </p:cNvSpPr>
          <p:nvPr/>
        </p:nvSpPr>
        <p:spPr bwMode="auto">
          <a:xfrm>
            <a:off x="250825" y="1946275"/>
            <a:ext cx="5113338" cy="5216525"/>
          </a:xfrm>
          <a:prstGeom prst="rect">
            <a:avLst/>
          </a:prstGeom>
          <a:noFill/>
          <a:ln w="9525">
            <a:noFill/>
            <a:miter lim="800000"/>
            <a:headEnd/>
            <a:tailEnd/>
          </a:ln>
        </p:spPr>
        <p:txBody>
          <a:bodyPr>
            <a:spAutoFit/>
          </a:bodyPr>
          <a:lstStyle/>
          <a:p>
            <a:pPr marL="261938" indent="-261938">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帶動農村經濟發展：       產品品質與農民收益提升，促進青年返鄉，結合產業文化與觀光休閒，促進農村再生。</a:t>
            </a:r>
          </a:p>
          <a:p>
            <a:pPr marL="261938" indent="-261938">
              <a:buClr>
                <a:srgbClr val="FF0000"/>
              </a:buClr>
              <a:buFont typeface="Wingdings" pitchFamily="2" charset="2"/>
              <a:buChar char="l"/>
            </a:pPr>
            <a:r>
              <a:rPr kumimoji="0" lang="zh-TW" altLang="en-US" sz="2800" b="1">
                <a:solidFill>
                  <a:srgbClr val="0000CC"/>
                </a:solidFill>
                <a:latin typeface="Gill Sans MT"/>
                <a:ea typeface="微軟正黑體" pitchFamily="34" charset="-120"/>
              </a:rPr>
              <a:t>保障消費權益與提升在地品牌形象：                                 透過公部門與農民團體把關與管控，建立產地標章公信力，確保消費權益與產品優良形象。</a:t>
            </a:r>
            <a:endParaRPr kumimoji="0" lang="zh-TW" altLang="en-US" sz="2800">
              <a:latin typeface="標楷體" pitchFamily="65" charset="-120"/>
              <a:ea typeface="微軟正黑體" pitchFamily="34" charset="-120"/>
            </a:endParaRPr>
          </a:p>
          <a:p>
            <a:pPr marL="261938" indent="-261938"/>
            <a:endParaRPr kumimoji="0" lang="en-US" altLang="zh-TW" sz="2800">
              <a:latin typeface="標楷體" pitchFamily="65" charset="-120"/>
              <a:ea typeface="微軟正黑體" pitchFamily="34" charset="-120"/>
            </a:endParaRPr>
          </a:p>
        </p:txBody>
      </p:sp>
      <p:pic>
        <p:nvPicPr>
          <p:cNvPr id="114695" name="Picture 6" descr="IMG_6127"/>
          <p:cNvPicPr>
            <a:picLocks noChangeAspect="1" noChangeArrowheads="1"/>
          </p:cNvPicPr>
          <p:nvPr/>
        </p:nvPicPr>
        <p:blipFill>
          <a:blip r:embed="rId4"/>
          <a:srcRect/>
          <a:stretch>
            <a:fillRect/>
          </a:stretch>
        </p:blipFill>
        <p:spPr bwMode="auto">
          <a:xfrm>
            <a:off x="11176000" y="14782800"/>
            <a:ext cx="9274175" cy="6459538"/>
          </a:xfrm>
          <a:prstGeom prst="rect">
            <a:avLst/>
          </a:prstGeom>
          <a:noFill/>
          <a:ln w="9525">
            <a:noFill/>
            <a:miter lim="800000"/>
            <a:headEnd/>
            <a:tailEnd/>
          </a:ln>
        </p:spPr>
      </p:pic>
      <p:pic>
        <p:nvPicPr>
          <p:cNvPr id="114696" name="Picture 7" descr="IMG_6127"/>
          <p:cNvPicPr>
            <a:picLocks noChangeAspect="1" noChangeArrowheads="1"/>
          </p:cNvPicPr>
          <p:nvPr/>
        </p:nvPicPr>
        <p:blipFill>
          <a:blip r:embed="rId4"/>
          <a:srcRect/>
          <a:stretch>
            <a:fillRect/>
          </a:stretch>
        </p:blipFill>
        <p:spPr bwMode="auto">
          <a:xfrm>
            <a:off x="11391900" y="14998700"/>
            <a:ext cx="9274175" cy="6459538"/>
          </a:xfrm>
          <a:prstGeom prst="rect">
            <a:avLst/>
          </a:prstGeom>
          <a:noFill/>
          <a:ln w="9525">
            <a:noFill/>
            <a:miter lim="800000"/>
            <a:headEnd/>
            <a:tailEnd/>
          </a:ln>
        </p:spPr>
      </p:pic>
      <p:pic>
        <p:nvPicPr>
          <p:cNvPr id="114697" name="Picture 8" descr="IMG_6127"/>
          <p:cNvPicPr>
            <a:picLocks noChangeAspect="1" noChangeArrowheads="1"/>
          </p:cNvPicPr>
          <p:nvPr/>
        </p:nvPicPr>
        <p:blipFill>
          <a:blip r:embed="rId4"/>
          <a:srcRect/>
          <a:stretch>
            <a:fillRect/>
          </a:stretch>
        </p:blipFill>
        <p:spPr bwMode="auto">
          <a:xfrm>
            <a:off x="11607800" y="15214600"/>
            <a:ext cx="9274175" cy="6459538"/>
          </a:xfrm>
          <a:prstGeom prst="rect">
            <a:avLst/>
          </a:prstGeom>
          <a:noFill/>
          <a:ln w="9525">
            <a:noFill/>
            <a:miter lim="800000"/>
            <a:headEnd/>
            <a:tailEnd/>
          </a:ln>
        </p:spPr>
      </p:pic>
      <p:pic>
        <p:nvPicPr>
          <p:cNvPr id="114698" name="Picture 9" descr="13"/>
          <p:cNvPicPr>
            <a:picLocks noChangeAspect="1" noChangeArrowheads="1"/>
          </p:cNvPicPr>
          <p:nvPr/>
        </p:nvPicPr>
        <p:blipFill>
          <a:blip r:embed="rId5"/>
          <a:srcRect/>
          <a:stretch>
            <a:fillRect/>
          </a:stretch>
        </p:blipFill>
        <p:spPr bwMode="auto">
          <a:xfrm>
            <a:off x="6156325" y="4508500"/>
            <a:ext cx="2987675" cy="1990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8"/>
          <p:cNvSpPr>
            <a:spLocks noGrp="1" noChangeArrowheads="1"/>
          </p:cNvSpPr>
          <p:nvPr>
            <p:ph type="sldNum" sz="quarter" idx="12"/>
          </p:nvPr>
        </p:nvSpPr>
        <p:spPr>
          <a:xfrm>
            <a:off x="3581400" y="6305550"/>
            <a:ext cx="2133600" cy="476250"/>
          </a:xfrm>
        </p:spPr>
        <p:txBody>
          <a:bodyPr/>
          <a:lstStyle/>
          <a:p>
            <a:pPr algn="r">
              <a:defRPr/>
            </a:pPr>
            <a:fld id="{1537B57A-5B9C-47EC-ADAF-97FC43859CD9}" type="slidenum">
              <a:rPr lang="en-US" altLang="zh-TW">
                <a:latin typeface="Arial" pitchFamily="34" charset="0"/>
              </a:rPr>
              <a:pPr algn="r">
                <a:defRPr/>
              </a:pPr>
              <a:t>96</a:t>
            </a:fld>
            <a:endParaRPr lang="en-US" altLang="zh-TW">
              <a:latin typeface="Arial" pitchFamily="34" charset="0"/>
            </a:endParaRPr>
          </a:p>
        </p:txBody>
      </p:sp>
      <p:sp>
        <p:nvSpPr>
          <p:cNvPr id="115714" name="Rectangle 3"/>
          <p:cNvSpPr>
            <a:spLocks noGrp="1" noChangeArrowheads="1"/>
          </p:cNvSpPr>
          <p:nvPr>
            <p:ph type="body" idx="4294967295"/>
          </p:nvPr>
        </p:nvSpPr>
        <p:spPr>
          <a:xfrm>
            <a:off x="250825" y="1557338"/>
            <a:ext cx="8424863" cy="1008062"/>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臺灣農糧產品結合產地標章之效益：</a:t>
            </a:r>
          </a:p>
        </p:txBody>
      </p:sp>
      <p:sp>
        <p:nvSpPr>
          <p:cNvPr id="115715" name="Rectangle 3"/>
          <p:cNvSpPr>
            <a:spLocks noChangeArrowheads="1"/>
          </p:cNvSpPr>
          <p:nvPr/>
        </p:nvSpPr>
        <p:spPr bwMode="auto">
          <a:xfrm>
            <a:off x="323850" y="404813"/>
            <a:ext cx="7561263"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貳、臺灣農糧產品推動產地標章成果</a:t>
            </a:r>
            <a:endParaRPr kumimoji="0" lang="en-US" altLang="zh-TW" sz="3600" b="1">
              <a:solidFill>
                <a:srgbClr val="0000CC"/>
              </a:solidFill>
              <a:latin typeface="標楷體" pitchFamily="65" charset="-120"/>
              <a:ea typeface="微軟正黑體" pitchFamily="34" charset="-120"/>
            </a:endParaRPr>
          </a:p>
        </p:txBody>
      </p:sp>
      <p:pic>
        <p:nvPicPr>
          <p:cNvPr id="115716"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15717" name="Rectangle 5"/>
          <p:cNvSpPr>
            <a:spLocks noChangeArrowheads="1"/>
          </p:cNvSpPr>
          <p:nvPr/>
        </p:nvSpPr>
        <p:spPr bwMode="auto">
          <a:xfrm>
            <a:off x="250825" y="1557338"/>
            <a:ext cx="8497888" cy="4114800"/>
          </a:xfrm>
          <a:prstGeom prst="rect">
            <a:avLst/>
          </a:prstGeom>
          <a:noFill/>
          <a:ln w="9525">
            <a:noFill/>
            <a:miter lim="800000"/>
            <a:headEnd/>
            <a:tailEnd/>
          </a:ln>
        </p:spPr>
        <p:txBody>
          <a:bodyPr>
            <a:spAutoFit/>
          </a:bodyPr>
          <a:lstStyle/>
          <a:p>
            <a:pPr marL="261938" indent="-261938">
              <a:buClr>
                <a:srgbClr val="FF0000"/>
              </a:buClr>
              <a:buFont typeface="Wingdings" pitchFamily="2" charset="2"/>
              <a:buNone/>
            </a:pPr>
            <a:endParaRPr kumimoji="0" lang="zh-TW" altLang="en-US" b="1">
              <a:solidFill>
                <a:srgbClr val="0000CC"/>
              </a:solidFill>
              <a:latin typeface="Gill Sans MT"/>
              <a:ea typeface="微軟正黑體" pitchFamily="34" charset="-120"/>
            </a:endParaRPr>
          </a:p>
          <a:p>
            <a:pPr marL="261938" indent="-261938">
              <a:buClr>
                <a:srgbClr val="FF0000"/>
              </a:buClr>
              <a:buFont typeface="Wingdings" pitchFamily="2" charset="2"/>
              <a:buNone/>
            </a:pPr>
            <a:endParaRPr kumimoji="0" lang="zh-TW" altLang="en-US" sz="3000" b="1">
              <a:solidFill>
                <a:srgbClr val="0000CC"/>
              </a:solidFill>
              <a:latin typeface="標楷體" pitchFamily="65" charset="-120"/>
              <a:ea typeface="微軟正黑體" pitchFamily="34" charset="-120"/>
            </a:endParaRPr>
          </a:p>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區隔市場以因應國際化競爭：透過標章標示進行市場分流，強化在地生產之環保與優質特色，提升在地農糧產品競爭力。</a:t>
            </a:r>
          </a:p>
          <a:p>
            <a:pPr marL="261938" indent="-261938">
              <a:buClr>
                <a:srgbClr val="FF0000"/>
              </a:buClr>
              <a:buFont typeface="Wingdings" pitchFamily="2" charset="2"/>
              <a:buChar char="l"/>
            </a:pPr>
            <a:r>
              <a:rPr kumimoji="0" lang="zh-TW" altLang="en-US" sz="3000" b="1">
                <a:solidFill>
                  <a:srgbClr val="0000CC"/>
                </a:solidFill>
                <a:latin typeface="標楷體" pitchFamily="65" charset="-120"/>
                <a:ea typeface="微軟正黑體" pitchFamily="34" charset="-120"/>
              </a:rPr>
              <a:t>優良產製技術與產業文化傳承：配合生產者之教育訓練，將著名產地之特色產業文化與傳統優良技藝保留與傳承。</a:t>
            </a:r>
            <a:r>
              <a:rPr kumimoji="0" lang="zh-TW" altLang="en-US" sz="3000">
                <a:latin typeface="標楷體" pitchFamily="65" charset="-120"/>
                <a:ea typeface="微軟正黑體" pitchFamily="34" charset="-120"/>
              </a:rPr>
              <a:t> </a:t>
            </a:r>
          </a:p>
          <a:p>
            <a:pPr marL="261938" indent="-261938"/>
            <a:endParaRPr kumimoji="0" lang="en-US" altLang="zh-TW" sz="3000">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8"/>
          <p:cNvSpPr>
            <a:spLocks noGrp="1" noChangeArrowheads="1"/>
          </p:cNvSpPr>
          <p:nvPr>
            <p:ph type="sldNum" sz="quarter" idx="12"/>
          </p:nvPr>
        </p:nvSpPr>
        <p:spPr>
          <a:xfrm>
            <a:off x="3563938" y="6381750"/>
            <a:ext cx="2133600" cy="476250"/>
          </a:xfrm>
        </p:spPr>
        <p:txBody>
          <a:bodyPr/>
          <a:lstStyle/>
          <a:p>
            <a:pPr algn="r">
              <a:defRPr/>
            </a:pPr>
            <a:fld id="{088BB080-F600-439C-9927-5006B3080FC7}" type="slidenum">
              <a:rPr lang="en-US" altLang="zh-TW">
                <a:latin typeface="Arial" pitchFamily="34" charset="0"/>
              </a:rPr>
              <a:pPr algn="r">
                <a:defRPr/>
              </a:pPr>
              <a:t>97</a:t>
            </a:fld>
            <a:endParaRPr lang="en-US" altLang="zh-TW">
              <a:latin typeface="Arial" pitchFamily="34" charset="0"/>
            </a:endParaRPr>
          </a:p>
        </p:txBody>
      </p:sp>
      <p:sp>
        <p:nvSpPr>
          <p:cNvPr id="116738" name="Rectangle 3"/>
          <p:cNvSpPr>
            <a:spLocks noGrp="1" noChangeArrowheads="1"/>
          </p:cNvSpPr>
          <p:nvPr>
            <p:ph type="body" idx="4294967295"/>
          </p:nvPr>
        </p:nvSpPr>
        <p:spPr>
          <a:xfrm>
            <a:off x="900113" y="1341438"/>
            <a:ext cx="8424862" cy="1008062"/>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推動檢討：</a:t>
            </a:r>
          </a:p>
        </p:txBody>
      </p:sp>
      <p:sp>
        <p:nvSpPr>
          <p:cNvPr id="116739"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參、</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(1/6)</a:t>
            </a:r>
          </a:p>
        </p:txBody>
      </p:sp>
      <p:pic>
        <p:nvPicPr>
          <p:cNvPr id="116740"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16741" name="Rectangle 5"/>
          <p:cNvSpPr>
            <a:spLocks noChangeArrowheads="1"/>
          </p:cNvSpPr>
          <p:nvPr/>
        </p:nvSpPr>
        <p:spPr bwMode="auto">
          <a:xfrm>
            <a:off x="1042988" y="1628775"/>
            <a:ext cx="7632700" cy="4400550"/>
          </a:xfrm>
          <a:prstGeom prst="rect">
            <a:avLst/>
          </a:prstGeom>
          <a:noFill/>
          <a:ln w="9525">
            <a:noFill/>
            <a:miter lim="800000"/>
            <a:headEnd/>
            <a:tailEnd/>
          </a:ln>
        </p:spPr>
        <p:txBody>
          <a:bodyPr>
            <a:spAutoFit/>
          </a:bodyPr>
          <a:lstStyle/>
          <a:p>
            <a:pPr marL="261938" indent="-261938" eaLnBrk="0">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產地標章為可加值農產品之新形式智慧財產與行銷工具，公部門及農業團體對於該標章內涵、價值及運用方式等仍普遍缺乏概念，仍需進一步宣導。</a:t>
            </a: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著名產地產品之申請標章註冊，多面臨地理區塊範圍劃定、註冊申請種類、標章管理規範撰擬、申請或執行單位等整合不易等問題，均需在地權責機關及上級機關之積極介入調處</a:t>
            </a:r>
            <a:r>
              <a:rPr kumimoji="0" lang="zh-TW" altLang="en-US" sz="2800" b="1">
                <a:solidFill>
                  <a:srgbClr val="0000CC"/>
                </a:solidFill>
                <a:latin typeface="標楷體" pitchFamily="65" charset="-120"/>
                <a:ea typeface="微軟正黑體" pitchFamily="34" charset="-120"/>
              </a:rPr>
              <a:t>。</a:t>
            </a:r>
          </a:p>
          <a:p>
            <a:pPr marL="261938" indent="-261938" eaLnBrk="0"/>
            <a:endParaRPr kumimoji="0" lang="en-US" altLang="zh-TW" sz="2800" b="1">
              <a:solidFill>
                <a:srgbClr val="0000CC"/>
              </a:solidFill>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8"/>
          <p:cNvSpPr>
            <a:spLocks noGrp="1" noChangeArrowheads="1"/>
          </p:cNvSpPr>
          <p:nvPr>
            <p:ph type="sldNum" sz="quarter" idx="12"/>
          </p:nvPr>
        </p:nvSpPr>
        <p:spPr>
          <a:xfrm>
            <a:off x="3581400" y="6305550"/>
            <a:ext cx="2133600" cy="476250"/>
          </a:xfrm>
        </p:spPr>
        <p:txBody>
          <a:bodyPr/>
          <a:lstStyle/>
          <a:p>
            <a:pPr algn="r">
              <a:defRPr/>
            </a:pPr>
            <a:fld id="{9C26CD3F-A69F-4D5A-9292-29A594B9D143}" type="slidenum">
              <a:rPr lang="en-US" altLang="zh-TW">
                <a:latin typeface="Arial" pitchFamily="34" charset="0"/>
              </a:rPr>
              <a:pPr algn="r">
                <a:defRPr/>
              </a:pPr>
              <a:t>98</a:t>
            </a:fld>
            <a:endParaRPr lang="en-US" altLang="zh-TW">
              <a:latin typeface="Arial" pitchFamily="34" charset="0"/>
            </a:endParaRPr>
          </a:p>
        </p:txBody>
      </p:sp>
      <p:sp>
        <p:nvSpPr>
          <p:cNvPr id="117762" name="Rectangle 3"/>
          <p:cNvSpPr>
            <a:spLocks noGrp="1" noChangeArrowheads="1"/>
          </p:cNvSpPr>
          <p:nvPr>
            <p:ph type="body" idx="4294967295"/>
          </p:nvPr>
        </p:nvSpPr>
        <p:spPr>
          <a:xfrm>
            <a:off x="971550" y="1268413"/>
            <a:ext cx="8424863" cy="1008062"/>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推動檢討：</a:t>
            </a:r>
          </a:p>
        </p:txBody>
      </p:sp>
      <p:sp>
        <p:nvSpPr>
          <p:cNvPr id="117763"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參、</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(2/6)</a:t>
            </a:r>
          </a:p>
        </p:txBody>
      </p:sp>
      <p:pic>
        <p:nvPicPr>
          <p:cNvPr id="117764"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17765" name="Rectangle 5"/>
          <p:cNvSpPr>
            <a:spLocks noChangeArrowheads="1"/>
          </p:cNvSpPr>
          <p:nvPr/>
        </p:nvSpPr>
        <p:spPr bwMode="auto">
          <a:xfrm>
            <a:off x="827088" y="1643063"/>
            <a:ext cx="8497887" cy="4789487"/>
          </a:xfrm>
          <a:prstGeom prst="rect">
            <a:avLst/>
          </a:prstGeom>
          <a:noFill/>
          <a:ln w="9525">
            <a:noFill/>
            <a:miter lim="800000"/>
            <a:headEnd/>
            <a:tailEnd/>
          </a:ln>
        </p:spPr>
        <p:txBody>
          <a:bodyPr>
            <a:spAutoFit/>
          </a:bodyPr>
          <a:lstStyle/>
          <a:p>
            <a:pPr marL="261938" indent="-261938" eaLnBrk="0">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取得註冊權之標章管理單位對相關核發推動之實務運作經驗及專業知能仍有不足，又執行實務階段，面臨不同地方產業文化、執行耗時費力、管理人力不足、考量投入成本與地方人事派系等業務運作面之複雜問題，尚需由各標章權單位主動面對並尋求解決。</a:t>
            </a: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標章推動初期叫好不叫座，相關成本提高及尚未展現標章效益時，減低生產者申請使用意願，並影響標章管理核發單位之持續推動之決策，如阿里山高山茶、合歡山高冷茶。</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8"/>
          <p:cNvSpPr>
            <a:spLocks noGrp="1" noChangeArrowheads="1"/>
          </p:cNvSpPr>
          <p:nvPr>
            <p:ph type="sldNum" sz="quarter" idx="12"/>
          </p:nvPr>
        </p:nvSpPr>
        <p:spPr>
          <a:xfrm>
            <a:off x="3581400" y="6305550"/>
            <a:ext cx="2133600" cy="476250"/>
          </a:xfrm>
        </p:spPr>
        <p:txBody>
          <a:bodyPr/>
          <a:lstStyle/>
          <a:p>
            <a:pPr algn="r">
              <a:defRPr/>
            </a:pPr>
            <a:fld id="{4CD169FD-5EFD-4301-93B0-8CCB6950187E}" type="slidenum">
              <a:rPr lang="en-US" altLang="zh-TW">
                <a:latin typeface="Arial" pitchFamily="34" charset="0"/>
              </a:rPr>
              <a:pPr algn="r">
                <a:defRPr/>
              </a:pPr>
              <a:t>99</a:t>
            </a:fld>
            <a:endParaRPr lang="en-US" altLang="zh-TW">
              <a:latin typeface="Arial" pitchFamily="34" charset="0"/>
            </a:endParaRPr>
          </a:p>
        </p:txBody>
      </p:sp>
      <p:sp>
        <p:nvSpPr>
          <p:cNvPr id="118786" name="Rectangle 3"/>
          <p:cNvSpPr>
            <a:spLocks noGrp="1" noChangeArrowheads="1"/>
          </p:cNvSpPr>
          <p:nvPr>
            <p:ph type="body" idx="4294967295"/>
          </p:nvPr>
        </p:nvSpPr>
        <p:spPr>
          <a:xfrm>
            <a:off x="250825" y="1412875"/>
            <a:ext cx="8424863" cy="1008063"/>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推動檢討：</a:t>
            </a:r>
          </a:p>
        </p:txBody>
      </p:sp>
      <p:sp>
        <p:nvSpPr>
          <p:cNvPr id="118787"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參、</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(3/6)</a:t>
            </a:r>
          </a:p>
        </p:txBody>
      </p:sp>
      <p:pic>
        <p:nvPicPr>
          <p:cNvPr id="118788"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18789" name="Rectangle 5"/>
          <p:cNvSpPr>
            <a:spLocks noChangeArrowheads="1"/>
          </p:cNvSpPr>
          <p:nvPr/>
        </p:nvSpPr>
        <p:spPr bwMode="auto">
          <a:xfrm>
            <a:off x="322263" y="1860550"/>
            <a:ext cx="8497887" cy="3081338"/>
          </a:xfrm>
          <a:prstGeom prst="rect">
            <a:avLst/>
          </a:prstGeom>
          <a:noFill/>
          <a:ln w="9525">
            <a:noFill/>
            <a:miter lim="800000"/>
            <a:headEnd/>
            <a:tailEnd/>
          </a:ln>
        </p:spPr>
        <p:txBody>
          <a:bodyPr>
            <a:spAutoFit/>
          </a:bodyPr>
          <a:lstStyle/>
          <a:p>
            <a:pPr marL="261938" indent="-261938" eaLnBrk="0">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標章申請與管理規範嚴謹，對於土地種植區位與品質檢控查核嚴格，影響申請意願，如日月潭紅茶、國姓咖啡等。</a:t>
            </a: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米、茶、咖啡推動歷程早，多屬高單價產品，消費者較為關注，成效展現卓著，其他品項則需再強化末端消費者宣傳，以提升效益。</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8"/>
          <p:cNvSpPr>
            <a:spLocks noGrp="1" noChangeArrowheads="1"/>
          </p:cNvSpPr>
          <p:nvPr>
            <p:ph type="sldNum" sz="quarter" idx="12"/>
          </p:nvPr>
        </p:nvSpPr>
        <p:spPr>
          <a:xfrm>
            <a:off x="3581400" y="6305550"/>
            <a:ext cx="2133600" cy="476250"/>
          </a:xfrm>
        </p:spPr>
        <p:txBody>
          <a:bodyPr/>
          <a:lstStyle/>
          <a:p>
            <a:pPr algn="r">
              <a:defRPr/>
            </a:pPr>
            <a:fld id="{05E5EF40-CD10-4FB9-9F6E-82B8EFA13E77}" type="slidenum">
              <a:rPr lang="en-US" altLang="zh-TW">
                <a:latin typeface="Arial" pitchFamily="34" charset="0"/>
              </a:rPr>
              <a:pPr algn="r">
                <a:defRPr/>
              </a:pPr>
              <a:t>100</a:t>
            </a:fld>
            <a:endParaRPr lang="en-US" altLang="zh-TW">
              <a:latin typeface="Arial" pitchFamily="34" charset="0"/>
            </a:endParaRPr>
          </a:p>
        </p:txBody>
      </p:sp>
      <p:sp>
        <p:nvSpPr>
          <p:cNvPr id="119810" name="Rectangle 3"/>
          <p:cNvSpPr>
            <a:spLocks noGrp="1" noChangeArrowheads="1"/>
          </p:cNvSpPr>
          <p:nvPr>
            <p:ph type="body" idx="4294967295"/>
          </p:nvPr>
        </p:nvSpPr>
        <p:spPr>
          <a:xfrm>
            <a:off x="1042988" y="1268413"/>
            <a:ext cx="8424862" cy="1008062"/>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未來展望：</a:t>
            </a:r>
          </a:p>
        </p:txBody>
      </p:sp>
      <p:sp>
        <p:nvSpPr>
          <p:cNvPr id="119811"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參、</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(4/6)</a:t>
            </a:r>
          </a:p>
        </p:txBody>
      </p:sp>
      <p:pic>
        <p:nvPicPr>
          <p:cNvPr id="119812"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19813" name="Rectangle 5"/>
          <p:cNvSpPr>
            <a:spLocks noChangeArrowheads="1"/>
          </p:cNvSpPr>
          <p:nvPr/>
        </p:nvSpPr>
        <p:spPr bwMode="auto">
          <a:xfrm>
            <a:off x="1114425" y="1628775"/>
            <a:ext cx="7850188" cy="4400550"/>
          </a:xfrm>
          <a:prstGeom prst="rect">
            <a:avLst/>
          </a:prstGeom>
          <a:noFill/>
          <a:ln w="9525">
            <a:noFill/>
            <a:miter lim="800000"/>
            <a:headEnd/>
            <a:tailEnd/>
          </a:ln>
        </p:spPr>
        <p:txBody>
          <a:bodyPr>
            <a:spAutoFit/>
          </a:bodyPr>
          <a:lstStyle/>
          <a:p>
            <a:pPr marL="261938" indent="-261938" eaLnBrk="0">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eaLnBrk="0">
              <a:buClr>
                <a:srgbClr val="FF0000"/>
              </a:buClr>
              <a:buFont typeface="Wingdings" pitchFamily="2" charset="2"/>
              <a:buChar char="l"/>
            </a:pPr>
            <a:r>
              <a:rPr kumimoji="0" lang="zh-TW" altLang="en-US" sz="2800" b="1">
                <a:solidFill>
                  <a:srgbClr val="0000FF"/>
                </a:solidFill>
                <a:latin typeface="標楷體" pitchFamily="65" charset="-120"/>
                <a:ea typeface="微軟正黑體" pitchFamily="34" charset="-120"/>
              </a:rPr>
              <a:t>臺灣農糧產業產業規模小，擇定優勢潛力產業發展本土化、精緻化及具高競力之產品，強調量少質精、產品鮮美、安全及多樣化為目標，透過標章標示，展現地方特色，兼顧質量，永續發展</a:t>
            </a:r>
            <a:r>
              <a:rPr kumimoji="0" lang="zh-TW" altLang="en-US" sz="2800" b="1">
                <a:solidFill>
                  <a:srgbClr val="0000CC"/>
                </a:solidFill>
                <a:latin typeface="標楷體" pitchFamily="65" charset="-120"/>
                <a:ea typeface="微軟正黑體" pitchFamily="34" charset="-120"/>
              </a:rPr>
              <a:t>。</a:t>
            </a:r>
          </a:p>
          <a:p>
            <a:pPr marL="261938" indent="-261938" eaLnBrk="0">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掌握消費意識，強調</a:t>
            </a:r>
            <a:r>
              <a:rPr kumimoji="0" lang="zh-TW" altLang="en-US" sz="2800" b="1">
                <a:solidFill>
                  <a:srgbClr val="0000FF"/>
                </a:solidFill>
                <a:latin typeface="Gill Sans MT"/>
                <a:ea typeface="微軟正黑體" pitchFamily="34" charset="-120"/>
              </a:rPr>
              <a:t>在地生產、在地消費、縮短食物里程等理念，並以健康、自然、美味、地域特色為導向，以宣傳消費者注重國產農糧產品。</a:t>
            </a:r>
            <a:endParaRPr kumimoji="0" lang="zh-TW" altLang="en-US" sz="2800" b="1">
              <a:solidFill>
                <a:srgbClr val="0000CC"/>
              </a:solidFill>
              <a:latin typeface="Gill Sans MT"/>
              <a:ea typeface="微軟正黑體" pitchFamily="34" charset="-120"/>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8"/>
          <p:cNvSpPr>
            <a:spLocks noGrp="1" noChangeArrowheads="1"/>
          </p:cNvSpPr>
          <p:nvPr>
            <p:ph type="sldNum" sz="quarter" idx="12"/>
          </p:nvPr>
        </p:nvSpPr>
        <p:spPr>
          <a:xfrm>
            <a:off x="3581400" y="6305550"/>
            <a:ext cx="2133600" cy="476250"/>
          </a:xfrm>
        </p:spPr>
        <p:txBody>
          <a:bodyPr/>
          <a:lstStyle/>
          <a:p>
            <a:pPr algn="r">
              <a:defRPr/>
            </a:pPr>
            <a:fld id="{688D0240-8ACE-4471-B276-D958BF0921C5}" type="slidenum">
              <a:rPr lang="en-US" altLang="zh-TW">
                <a:latin typeface="Arial" pitchFamily="34" charset="0"/>
              </a:rPr>
              <a:pPr algn="r">
                <a:defRPr/>
              </a:pPr>
              <a:t>101</a:t>
            </a:fld>
            <a:endParaRPr lang="en-US" altLang="zh-TW">
              <a:latin typeface="Arial" pitchFamily="34" charset="0"/>
            </a:endParaRPr>
          </a:p>
        </p:txBody>
      </p:sp>
      <p:sp>
        <p:nvSpPr>
          <p:cNvPr id="120834" name="Rectangle 3"/>
          <p:cNvSpPr>
            <a:spLocks noGrp="1" noChangeArrowheads="1"/>
          </p:cNvSpPr>
          <p:nvPr>
            <p:ph type="body" idx="4294967295"/>
          </p:nvPr>
        </p:nvSpPr>
        <p:spPr>
          <a:xfrm>
            <a:off x="250825" y="1412875"/>
            <a:ext cx="8424863" cy="1008063"/>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未來展望：</a:t>
            </a:r>
          </a:p>
        </p:txBody>
      </p:sp>
      <p:sp>
        <p:nvSpPr>
          <p:cNvPr id="120835"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參、</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(5/6)</a:t>
            </a:r>
          </a:p>
        </p:txBody>
      </p:sp>
      <p:pic>
        <p:nvPicPr>
          <p:cNvPr id="120836"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20837" name="Rectangle 5"/>
          <p:cNvSpPr>
            <a:spLocks noChangeArrowheads="1"/>
          </p:cNvSpPr>
          <p:nvPr/>
        </p:nvSpPr>
        <p:spPr bwMode="auto">
          <a:xfrm>
            <a:off x="323850" y="1484313"/>
            <a:ext cx="5903913" cy="3970337"/>
          </a:xfrm>
          <a:prstGeom prst="rect">
            <a:avLst/>
          </a:prstGeom>
          <a:noFill/>
          <a:ln w="9525">
            <a:noFill/>
            <a:miter lim="800000"/>
            <a:headEnd/>
            <a:tailEnd/>
          </a:ln>
        </p:spPr>
        <p:txBody>
          <a:bodyPr>
            <a:spAutoFit/>
          </a:bodyPr>
          <a:lstStyle/>
          <a:p>
            <a:pPr marL="174625" indent="-174625" eaLnBrk="0">
              <a:buClr>
                <a:srgbClr val="FF0000"/>
              </a:buClr>
              <a:buFont typeface="Wingdings" pitchFamily="2" charset="2"/>
              <a:buChar char="l"/>
            </a:pPr>
            <a:endParaRPr kumimoji="0" lang="zh-TW" altLang="en-US" sz="2800" b="1">
              <a:solidFill>
                <a:srgbClr val="0000CC"/>
              </a:solidFill>
              <a:latin typeface="標楷體" pitchFamily="65" charset="-120"/>
              <a:ea typeface="微軟正黑體" pitchFamily="34" charset="-120"/>
            </a:endParaRPr>
          </a:p>
          <a:p>
            <a:pPr marL="174625" indent="-174625" eaLnBrk="0">
              <a:buClr>
                <a:srgbClr val="FF0000"/>
              </a:buClr>
              <a:buFont typeface="Wingdings" pitchFamily="2" charset="2"/>
              <a:buChar char="l"/>
            </a:pPr>
            <a:r>
              <a:rPr kumimoji="0" lang="zh-TW" altLang="en-US" sz="2800" b="1">
                <a:solidFill>
                  <a:srgbClr val="0000CC"/>
                </a:solidFill>
                <a:latin typeface="標楷體" pitchFamily="65" charset="-120"/>
                <a:ea typeface="微軟正黑體" pitchFamily="34" charset="-120"/>
              </a:rPr>
              <a:t>結合相關政策推動，由於標章之運作需要成本，可規劃結合農委會刻正推動有機農產品、產銷履歷驗證制度，針對品質檢驗等管理規範採用共同標準， 或結合其他品質標章</a:t>
            </a:r>
          </a:p>
          <a:p>
            <a:pPr marL="174625" indent="-174625" eaLnBrk="0">
              <a:buClr>
                <a:srgbClr val="FF0000"/>
              </a:buClr>
              <a:buFont typeface="Wingdings" pitchFamily="2" charset="2"/>
              <a:buNone/>
            </a:pPr>
            <a:r>
              <a:rPr kumimoji="0" lang="zh-TW" altLang="en-US" sz="2800" b="1">
                <a:solidFill>
                  <a:srgbClr val="0000CC"/>
                </a:solidFill>
                <a:latin typeface="標楷體" pitchFamily="65" charset="-120"/>
                <a:ea typeface="微軟正黑體" pitchFamily="34" charset="-120"/>
              </a:rPr>
              <a:t> ，以降低成本並借力</a:t>
            </a:r>
          </a:p>
          <a:p>
            <a:pPr marL="174625" indent="-174625" eaLnBrk="0">
              <a:buClr>
                <a:srgbClr val="FF0000"/>
              </a:buClr>
              <a:buFont typeface="Wingdings" pitchFamily="2" charset="2"/>
              <a:buNone/>
            </a:pPr>
            <a:r>
              <a:rPr kumimoji="0" lang="zh-TW" altLang="en-US" sz="2800" b="1">
                <a:solidFill>
                  <a:srgbClr val="0000CC"/>
                </a:solidFill>
                <a:latin typeface="標楷體" pitchFamily="65" charset="-120"/>
                <a:ea typeface="微軟正黑體" pitchFamily="34" charset="-120"/>
              </a:rPr>
              <a:t> 使力達加乘效果。</a:t>
            </a:r>
            <a:r>
              <a:rPr kumimoji="0" lang="zh-TW" altLang="en-US" sz="2800">
                <a:solidFill>
                  <a:srgbClr val="0000CC"/>
                </a:solidFill>
                <a:latin typeface="標楷體" pitchFamily="65" charset="-120"/>
                <a:ea typeface="微軟正黑體" pitchFamily="34" charset="-120"/>
              </a:rPr>
              <a:t> </a:t>
            </a:r>
            <a:endParaRPr kumimoji="0" lang="zh-TW" altLang="en-US" sz="2800" b="1">
              <a:solidFill>
                <a:srgbClr val="0000CC"/>
              </a:solidFill>
              <a:latin typeface="標楷體" pitchFamily="65" charset="-120"/>
              <a:ea typeface="微軟正黑體" pitchFamily="34" charset="-120"/>
            </a:endParaRPr>
          </a:p>
          <a:p>
            <a:pPr marL="174625" indent="-174625"/>
            <a:endParaRPr kumimoji="0" lang="zh-TW" altLang="en-US" sz="2800">
              <a:solidFill>
                <a:srgbClr val="0000CC"/>
              </a:solidFill>
              <a:latin typeface="標楷體" pitchFamily="65" charset="-120"/>
              <a:ea typeface="微軟正黑體" pitchFamily="34" charset="-120"/>
            </a:endParaRPr>
          </a:p>
        </p:txBody>
      </p:sp>
      <p:pic>
        <p:nvPicPr>
          <p:cNvPr id="120838" name="Picture 6" descr="IMG_5759"/>
          <p:cNvPicPr>
            <a:picLocks noChangeAspect="1" noChangeArrowheads="1"/>
          </p:cNvPicPr>
          <p:nvPr/>
        </p:nvPicPr>
        <p:blipFill>
          <a:blip r:embed="rId3"/>
          <a:srcRect l="6517" r="6517"/>
          <a:stretch>
            <a:fillRect/>
          </a:stretch>
        </p:blipFill>
        <p:spPr bwMode="auto">
          <a:xfrm>
            <a:off x="6262688" y="1916113"/>
            <a:ext cx="2881312" cy="2209800"/>
          </a:xfrm>
          <a:prstGeom prst="rect">
            <a:avLst/>
          </a:prstGeom>
          <a:noFill/>
          <a:ln w="9525">
            <a:noFill/>
            <a:miter lim="800000"/>
            <a:headEnd/>
            <a:tailEnd/>
          </a:ln>
        </p:spPr>
      </p:pic>
      <p:pic>
        <p:nvPicPr>
          <p:cNvPr id="120839" name="Picture 8" descr="1212130402271475--ss"/>
          <p:cNvPicPr>
            <a:picLocks noChangeAspect="1" noChangeArrowheads="1"/>
          </p:cNvPicPr>
          <p:nvPr/>
        </p:nvPicPr>
        <p:blipFill>
          <a:blip r:embed="rId4"/>
          <a:srcRect/>
          <a:stretch>
            <a:fillRect/>
          </a:stretch>
        </p:blipFill>
        <p:spPr bwMode="auto">
          <a:xfrm>
            <a:off x="6372225" y="4365625"/>
            <a:ext cx="2771775" cy="1852613"/>
          </a:xfrm>
          <a:prstGeom prst="rect">
            <a:avLst/>
          </a:prstGeom>
          <a:noFill/>
          <a:ln w="9525">
            <a:noFill/>
            <a:miter lim="800000"/>
            <a:headEnd/>
            <a:tailEnd/>
          </a:ln>
        </p:spPr>
      </p:pic>
      <p:sp>
        <p:nvSpPr>
          <p:cNvPr id="120840" name="Rectangle 9"/>
          <p:cNvSpPr>
            <a:spLocks noChangeArrowheads="1"/>
          </p:cNvSpPr>
          <p:nvPr/>
        </p:nvSpPr>
        <p:spPr bwMode="auto">
          <a:xfrm>
            <a:off x="4068763" y="6308725"/>
            <a:ext cx="4895850" cy="457200"/>
          </a:xfrm>
          <a:prstGeom prst="rect">
            <a:avLst/>
          </a:prstGeom>
          <a:noFill/>
          <a:ln w="9525">
            <a:noFill/>
            <a:miter lim="800000"/>
            <a:headEnd/>
            <a:tailEnd/>
          </a:ln>
        </p:spPr>
        <p:txBody>
          <a:bodyPr>
            <a:spAutoFit/>
          </a:bodyPr>
          <a:lstStyle/>
          <a:p>
            <a:r>
              <a:rPr kumimoji="0" lang="zh-TW" altLang="en-US" sz="1200">
                <a:latin typeface="Gill Sans MT"/>
                <a:ea typeface="微軟正黑體" pitchFamily="34" charset="-120"/>
              </a:rPr>
              <a:t>圖片來源 </a:t>
            </a:r>
            <a:r>
              <a:rPr kumimoji="0" lang="en-US" altLang="zh-TW" sz="1200" u="sng">
                <a:latin typeface="Gill Sans MT"/>
                <a:ea typeface="微軟正黑體" pitchFamily="34" charset="-120"/>
              </a:rPr>
              <a:t>http://www.buy.org.tw/Body02.asp?PKindId=1&amp;PNo=1786</a:t>
            </a:r>
          </a:p>
          <a:p>
            <a:r>
              <a:rPr kumimoji="0" lang="en-US" altLang="zh-TW" sz="1200">
                <a:latin typeface="Gill Sans MT"/>
                <a:ea typeface="微軟正黑體" pitchFamily="34" charset="-120"/>
              </a:rPr>
              <a:t>               </a:t>
            </a:r>
            <a:r>
              <a:rPr kumimoji="0" lang="en-US" altLang="zh-TW" sz="1200" u="sng">
                <a:latin typeface="Gill Sans MT"/>
                <a:ea typeface="微軟正黑體" pitchFamily="34" charset="-120"/>
              </a:rPr>
              <a:t>http://www.epochtimes.com/b5/12/12/13/n3751931.htm</a:t>
            </a:r>
            <a:endParaRPr kumimoji="0" lang="zh-TW" altLang="en-US" sz="1200" u="sng">
              <a:latin typeface="Gill Sans MT"/>
              <a:ea typeface="微軟正黑體" pitchFamily="34" charset="-120"/>
            </a:endParaRPr>
          </a:p>
        </p:txBody>
      </p:sp>
      <p:pic>
        <p:nvPicPr>
          <p:cNvPr id="120841" name="Picture 10" descr="1436cn_A"/>
          <p:cNvPicPr>
            <a:picLocks noChangeAspect="1" noChangeArrowheads="1"/>
          </p:cNvPicPr>
          <p:nvPr/>
        </p:nvPicPr>
        <p:blipFill>
          <a:blip r:embed="rId5"/>
          <a:srcRect/>
          <a:stretch>
            <a:fillRect/>
          </a:stretch>
        </p:blipFill>
        <p:spPr bwMode="auto">
          <a:xfrm>
            <a:off x="3995738" y="4219575"/>
            <a:ext cx="2089150" cy="2089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8"/>
          <p:cNvSpPr>
            <a:spLocks noGrp="1" noChangeArrowheads="1"/>
          </p:cNvSpPr>
          <p:nvPr>
            <p:ph type="sldNum" sz="quarter" idx="12"/>
          </p:nvPr>
        </p:nvSpPr>
        <p:spPr>
          <a:xfrm>
            <a:off x="3581400" y="6305550"/>
            <a:ext cx="2133600" cy="476250"/>
          </a:xfrm>
        </p:spPr>
        <p:txBody>
          <a:bodyPr/>
          <a:lstStyle/>
          <a:p>
            <a:pPr algn="r">
              <a:defRPr/>
            </a:pPr>
            <a:fld id="{088ADE30-C71A-4D21-B46D-C2275F6C9965}" type="slidenum">
              <a:rPr lang="en-US" altLang="zh-TW">
                <a:latin typeface="Arial" pitchFamily="34" charset="0"/>
              </a:rPr>
              <a:pPr algn="r">
                <a:defRPr/>
              </a:pPr>
              <a:t>102</a:t>
            </a:fld>
            <a:endParaRPr lang="en-US" altLang="zh-TW">
              <a:latin typeface="Arial" pitchFamily="34" charset="0"/>
            </a:endParaRPr>
          </a:p>
        </p:txBody>
      </p:sp>
      <p:sp>
        <p:nvSpPr>
          <p:cNvPr id="121858" name="Rectangle 3"/>
          <p:cNvSpPr>
            <a:spLocks noGrp="1" noChangeArrowheads="1"/>
          </p:cNvSpPr>
          <p:nvPr>
            <p:ph type="body" idx="4294967295"/>
          </p:nvPr>
        </p:nvSpPr>
        <p:spPr>
          <a:xfrm>
            <a:off x="250825" y="1412875"/>
            <a:ext cx="8424863" cy="1008063"/>
          </a:xfrm>
        </p:spPr>
        <p:txBody>
          <a:bodyPr/>
          <a:lstStyle/>
          <a:p>
            <a:pPr marL="363538" indent="-363538">
              <a:spcBef>
                <a:spcPct val="30000"/>
              </a:spcBef>
              <a:buClr>
                <a:srgbClr val="FF0000"/>
              </a:buClr>
              <a:buFont typeface="Wingdings" pitchFamily="2" charset="2"/>
              <a:buChar char="Ø"/>
            </a:pPr>
            <a:r>
              <a:rPr lang="zh-TW" altLang="en-US" sz="3400" b="1" smtClean="0">
                <a:solidFill>
                  <a:srgbClr val="0000FF"/>
                </a:solidFill>
                <a:latin typeface="標楷體" pitchFamily="65" charset="-120"/>
                <a:ea typeface="標楷體" pitchFamily="65" charset="-120"/>
              </a:rPr>
              <a:t>未來展望：</a:t>
            </a:r>
          </a:p>
        </p:txBody>
      </p:sp>
      <p:sp>
        <p:nvSpPr>
          <p:cNvPr id="121859" name="Rectangle 3"/>
          <p:cNvSpPr>
            <a:spLocks noChangeArrowheads="1"/>
          </p:cNvSpPr>
          <p:nvPr/>
        </p:nvSpPr>
        <p:spPr bwMode="auto">
          <a:xfrm>
            <a:off x="395288" y="331788"/>
            <a:ext cx="7561262"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肆、</a:t>
            </a:r>
            <a:r>
              <a:rPr kumimoji="0" lang="zh-TW" altLang="en-US" sz="3600" b="1">
                <a:solidFill>
                  <a:srgbClr val="0000FF"/>
                </a:solidFill>
                <a:latin typeface="標楷體" pitchFamily="65" charset="-120"/>
                <a:ea typeface="微軟正黑體" pitchFamily="34" charset="-120"/>
              </a:rPr>
              <a:t>推動檢討與未來展望 </a:t>
            </a:r>
            <a:r>
              <a:rPr kumimoji="0" lang="en-US" altLang="zh-TW" sz="3600" b="1">
                <a:solidFill>
                  <a:srgbClr val="0000CC"/>
                </a:solidFill>
                <a:latin typeface="標楷體" pitchFamily="65" charset="-120"/>
                <a:ea typeface="微軟正黑體" pitchFamily="34" charset="-120"/>
              </a:rPr>
              <a:t>(6/6)</a:t>
            </a:r>
          </a:p>
        </p:txBody>
      </p:sp>
      <p:pic>
        <p:nvPicPr>
          <p:cNvPr id="121860" name="Picture 4" descr="署徽"/>
          <p:cNvPicPr>
            <a:picLocks noChangeAspect="1" noChangeArrowheads="1"/>
          </p:cNvPicPr>
          <p:nvPr/>
        </p:nvPicPr>
        <p:blipFill>
          <a:blip r:embed="rId2"/>
          <a:srcRect/>
          <a:stretch>
            <a:fillRect/>
          </a:stretch>
        </p:blipFill>
        <p:spPr bwMode="auto">
          <a:xfrm>
            <a:off x="7812088" y="92075"/>
            <a:ext cx="1331912" cy="1249363"/>
          </a:xfrm>
          <a:prstGeom prst="rect">
            <a:avLst/>
          </a:prstGeom>
          <a:noFill/>
          <a:ln w="9525">
            <a:noFill/>
            <a:miter lim="800000"/>
            <a:headEnd/>
            <a:tailEnd/>
          </a:ln>
        </p:spPr>
      </p:pic>
      <p:sp>
        <p:nvSpPr>
          <p:cNvPr id="121861" name="Rectangle 5"/>
          <p:cNvSpPr>
            <a:spLocks noChangeArrowheads="1"/>
          </p:cNvSpPr>
          <p:nvPr/>
        </p:nvSpPr>
        <p:spPr bwMode="auto">
          <a:xfrm>
            <a:off x="323850" y="1628775"/>
            <a:ext cx="5329238" cy="4789488"/>
          </a:xfrm>
          <a:prstGeom prst="rect">
            <a:avLst/>
          </a:prstGeom>
          <a:noFill/>
          <a:ln w="9525">
            <a:noFill/>
            <a:miter lim="800000"/>
            <a:headEnd/>
            <a:tailEnd/>
          </a:ln>
        </p:spPr>
        <p:txBody>
          <a:bodyPr>
            <a:spAutoFit/>
          </a:bodyPr>
          <a:lstStyle/>
          <a:p>
            <a:pPr marL="261938" indent="-261938" eaLnBrk="0">
              <a:buClr>
                <a:srgbClr val="FF0000"/>
              </a:buClr>
              <a:buFont typeface="Wingdings" pitchFamily="2" charset="2"/>
              <a:buChar char="l"/>
            </a:pPr>
            <a:endParaRPr kumimoji="0" lang="zh-TW" altLang="en-US" sz="2800" b="1">
              <a:solidFill>
                <a:srgbClr val="0000CC"/>
              </a:solidFill>
              <a:latin typeface="Gill Sans MT"/>
              <a:ea typeface="微軟正黑體" pitchFamily="34" charset="-120"/>
            </a:endParaRP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積極宣導與推廣，鼓勵使用標章及行銷，提高標章能見度，使產生市場區隔與效益。中央及地方政府應聯合相關團體整合推動資源，辦理國內外行銷推廣宣導活動，並搭配產品之比賽或展售，積極行銷產地標章。</a:t>
            </a:r>
          </a:p>
          <a:p>
            <a:pPr marL="261938" indent="-261938" eaLnBrk="0">
              <a:buClr>
                <a:srgbClr val="FF0000"/>
              </a:buClr>
              <a:buFont typeface="Wingdings" pitchFamily="2" charset="2"/>
              <a:buChar char="l"/>
            </a:pPr>
            <a:r>
              <a:rPr kumimoji="0" lang="zh-TW" altLang="en-US" sz="2800" b="1">
                <a:solidFill>
                  <a:srgbClr val="0000CC"/>
                </a:solidFill>
                <a:latin typeface="Gill Sans MT"/>
                <a:ea typeface="微軟正黑體" pitchFamily="34" charset="-120"/>
              </a:rPr>
              <a:t>營造消費認同，由市場需求驅動生產者使用標章。</a:t>
            </a:r>
            <a:r>
              <a:rPr kumimoji="0" lang="zh-TW" altLang="en-US" sz="2800">
                <a:solidFill>
                  <a:srgbClr val="0000CC"/>
                </a:solidFill>
                <a:latin typeface="Gill Sans MT"/>
                <a:ea typeface="微軟正黑體" pitchFamily="34" charset="-120"/>
              </a:rPr>
              <a:t> </a:t>
            </a:r>
          </a:p>
        </p:txBody>
      </p:sp>
      <p:pic>
        <p:nvPicPr>
          <p:cNvPr id="121862" name="Picture 7" descr="20140726_095557"/>
          <p:cNvPicPr>
            <a:picLocks noChangeAspect="1" noChangeArrowheads="1"/>
          </p:cNvPicPr>
          <p:nvPr/>
        </p:nvPicPr>
        <p:blipFill>
          <a:blip r:embed="rId3"/>
          <a:srcRect/>
          <a:stretch>
            <a:fillRect/>
          </a:stretch>
        </p:blipFill>
        <p:spPr bwMode="auto">
          <a:xfrm>
            <a:off x="5724525" y="2205038"/>
            <a:ext cx="3132138" cy="2347912"/>
          </a:xfrm>
          <a:prstGeom prst="rect">
            <a:avLst/>
          </a:prstGeom>
          <a:noFill/>
          <a:ln w="9525">
            <a:noFill/>
            <a:miter lim="800000"/>
            <a:headEnd/>
            <a:tailEnd/>
          </a:ln>
        </p:spPr>
      </p:pic>
      <p:pic>
        <p:nvPicPr>
          <p:cNvPr id="121863" name="Picture 8" descr="all-s"/>
          <p:cNvPicPr>
            <a:picLocks noChangeAspect="1" noChangeArrowheads="1"/>
          </p:cNvPicPr>
          <p:nvPr/>
        </p:nvPicPr>
        <p:blipFill>
          <a:blip r:embed="rId4"/>
          <a:srcRect/>
          <a:stretch>
            <a:fillRect/>
          </a:stretch>
        </p:blipFill>
        <p:spPr bwMode="auto">
          <a:xfrm>
            <a:off x="5651500" y="5013325"/>
            <a:ext cx="3348038" cy="13541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8"/>
          <p:cNvSpPr>
            <a:spLocks noGrp="1" noChangeArrowheads="1"/>
          </p:cNvSpPr>
          <p:nvPr>
            <p:ph type="sldNum" sz="quarter" idx="12"/>
          </p:nvPr>
        </p:nvSpPr>
        <p:spPr>
          <a:xfrm>
            <a:off x="3581400" y="6305550"/>
            <a:ext cx="2133600" cy="476250"/>
          </a:xfrm>
        </p:spPr>
        <p:txBody>
          <a:bodyPr/>
          <a:lstStyle/>
          <a:p>
            <a:pPr algn="r">
              <a:defRPr/>
            </a:pPr>
            <a:fld id="{F15DDB2A-9961-4487-A573-3B189AE3162C}" type="slidenum">
              <a:rPr lang="en-US" altLang="zh-TW">
                <a:latin typeface="Arial" pitchFamily="34" charset="0"/>
              </a:rPr>
              <a:pPr algn="r">
                <a:defRPr/>
              </a:pPr>
              <a:t>103</a:t>
            </a:fld>
            <a:endParaRPr lang="en-US" altLang="zh-TW">
              <a:latin typeface="Arial" pitchFamily="34" charset="0"/>
            </a:endParaRPr>
          </a:p>
        </p:txBody>
      </p:sp>
      <p:sp>
        <p:nvSpPr>
          <p:cNvPr id="122882" name="Rectangle 3"/>
          <p:cNvSpPr>
            <a:spLocks noGrp="1" noChangeArrowheads="1"/>
          </p:cNvSpPr>
          <p:nvPr>
            <p:ph type="body" idx="4294967295"/>
          </p:nvPr>
        </p:nvSpPr>
        <p:spPr>
          <a:xfrm>
            <a:off x="900113" y="1771650"/>
            <a:ext cx="8064500" cy="3673475"/>
          </a:xfrm>
        </p:spPr>
        <p:txBody>
          <a:bodyPr/>
          <a:lstStyle/>
          <a:p>
            <a:pPr>
              <a:spcBef>
                <a:spcPct val="30000"/>
              </a:spcBef>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臺灣農業受到自然環境、天候等因素影響，經營規模小、生產成本偏高，且處於國際化潮流，國產農糧產業發展上，必須強化在地差異化，以面對激烈的市場競爭，未來結合消費訴求健康、新鮮、安全、縮短食物里程之潮流，發展本土化、精緻化及高競爭力產品為產業永續發展重要策略。</a:t>
            </a:r>
          </a:p>
        </p:txBody>
      </p:sp>
      <p:sp>
        <p:nvSpPr>
          <p:cNvPr id="122883" name="Rectangle 3"/>
          <p:cNvSpPr>
            <a:spLocks noChangeArrowheads="1"/>
          </p:cNvSpPr>
          <p:nvPr/>
        </p:nvSpPr>
        <p:spPr bwMode="auto">
          <a:xfrm>
            <a:off x="827088" y="549275"/>
            <a:ext cx="6911975"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伍、結語</a:t>
            </a:r>
            <a:r>
              <a:rPr kumimoji="0" lang="en-US" altLang="zh-TW" sz="3600" b="1">
                <a:solidFill>
                  <a:srgbClr val="0000CC"/>
                </a:solidFill>
                <a:latin typeface="標楷體" pitchFamily="65" charset="-120"/>
                <a:ea typeface="微軟正黑體" pitchFamily="34" charset="-120"/>
              </a:rPr>
              <a:t>(1/3)</a:t>
            </a:r>
          </a:p>
        </p:txBody>
      </p:sp>
      <p:pic>
        <p:nvPicPr>
          <p:cNvPr id="122884" name="Picture 4" descr="署徽"/>
          <p:cNvPicPr>
            <a:picLocks noChangeAspect="1" noChangeArrowheads="1"/>
          </p:cNvPicPr>
          <p:nvPr/>
        </p:nvPicPr>
        <p:blipFill>
          <a:blip r:embed="rId2"/>
          <a:srcRect/>
          <a:stretch>
            <a:fillRect/>
          </a:stretch>
        </p:blipFill>
        <p:spPr bwMode="auto">
          <a:xfrm>
            <a:off x="7812088" y="260350"/>
            <a:ext cx="1152525" cy="1081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8"/>
          <p:cNvSpPr>
            <a:spLocks noGrp="1" noChangeArrowheads="1"/>
          </p:cNvSpPr>
          <p:nvPr>
            <p:ph type="sldNum" sz="quarter" idx="12"/>
          </p:nvPr>
        </p:nvSpPr>
        <p:spPr>
          <a:xfrm>
            <a:off x="3581400" y="6305550"/>
            <a:ext cx="2133600" cy="476250"/>
          </a:xfrm>
        </p:spPr>
        <p:txBody>
          <a:bodyPr/>
          <a:lstStyle/>
          <a:p>
            <a:pPr algn="r">
              <a:defRPr/>
            </a:pPr>
            <a:fld id="{76CCF264-E236-4988-8A8D-9AB95E4DC4E5}" type="slidenum">
              <a:rPr lang="en-US" altLang="zh-TW">
                <a:latin typeface="Arial" pitchFamily="34" charset="0"/>
              </a:rPr>
              <a:pPr algn="r">
                <a:defRPr/>
              </a:pPr>
              <a:t>104</a:t>
            </a:fld>
            <a:endParaRPr lang="en-US" altLang="zh-TW">
              <a:latin typeface="Arial" pitchFamily="34" charset="0"/>
            </a:endParaRPr>
          </a:p>
        </p:txBody>
      </p:sp>
      <p:sp>
        <p:nvSpPr>
          <p:cNvPr id="123906" name="Rectangle 3"/>
          <p:cNvSpPr>
            <a:spLocks noGrp="1" noChangeArrowheads="1"/>
          </p:cNvSpPr>
          <p:nvPr>
            <p:ph type="body" idx="4294967295"/>
          </p:nvPr>
        </p:nvSpPr>
        <p:spPr>
          <a:xfrm>
            <a:off x="900113" y="908050"/>
            <a:ext cx="8064500" cy="3673475"/>
          </a:xfrm>
        </p:spPr>
        <p:txBody>
          <a:bodyPr/>
          <a:lstStyle/>
          <a:p>
            <a:pPr>
              <a:spcBef>
                <a:spcPct val="30000"/>
              </a:spcBef>
              <a:buClr>
                <a:srgbClr val="FF0000"/>
              </a:buClr>
              <a:buFont typeface="Wingdings" pitchFamily="2" charset="2"/>
              <a:buChar char="Ø"/>
            </a:pPr>
            <a:endParaRPr lang="zh-TW" altLang="en-US" sz="3000" b="1" smtClean="0">
              <a:solidFill>
                <a:srgbClr val="0000CC"/>
              </a:solidFill>
              <a:latin typeface="標楷體" pitchFamily="65" charset="-120"/>
              <a:ea typeface="標楷體" pitchFamily="65" charset="-120"/>
            </a:endParaRPr>
          </a:p>
          <a:p>
            <a:pPr>
              <a:spcBef>
                <a:spcPct val="30000"/>
              </a:spcBef>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產地標章具有提昇產品價值與形象、開拓國內外市場知名度與商機、維護生產者與消費者權益、促進經濟與產業發展及提高國際保護力度與商譽等功能與意義，為該地理範圍內所有利益關係人的共同無形資產，應加以保護並妥為管理運用。</a:t>
            </a:r>
          </a:p>
        </p:txBody>
      </p:sp>
      <p:sp>
        <p:nvSpPr>
          <p:cNvPr id="123907" name="Rectangle 3"/>
          <p:cNvSpPr>
            <a:spLocks noChangeArrowheads="1"/>
          </p:cNvSpPr>
          <p:nvPr/>
        </p:nvSpPr>
        <p:spPr bwMode="auto">
          <a:xfrm>
            <a:off x="827088" y="549275"/>
            <a:ext cx="6911975"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伍、結語</a:t>
            </a:r>
            <a:r>
              <a:rPr kumimoji="0" lang="en-US" altLang="zh-TW" sz="3600" b="1">
                <a:solidFill>
                  <a:srgbClr val="0000CC"/>
                </a:solidFill>
                <a:latin typeface="標楷體" pitchFamily="65" charset="-120"/>
                <a:ea typeface="微軟正黑體" pitchFamily="34" charset="-120"/>
              </a:rPr>
              <a:t>(2/3)</a:t>
            </a:r>
          </a:p>
        </p:txBody>
      </p:sp>
      <p:pic>
        <p:nvPicPr>
          <p:cNvPr id="123908" name="Picture 4" descr="署徽"/>
          <p:cNvPicPr>
            <a:picLocks noChangeAspect="1" noChangeArrowheads="1"/>
          </p:cNvPicPr>
          <p:nvPr/>
        </p:nvPicPr>
        <p:blipFill>
          <a:blip r:embed="rId2"/>
          <a:srcRect/>
          <a:stretch>
            <a:fillRect/>
          </a:stretch>
        </p:blipFill>
        <p:spPr bwMode="auto">
          <a:xfrm>
            <a:off x="7812088" y="260350"/>
            <a:ext cx="1152525" cy="1081088"/>
          </a:xfrm>
          <a:prstGeom prst="rect">
            <a:avLst/>
          </a:prstGeom>
          <a:noFill/>
          <a:ln w="9525">
            <a:noFill/>
            <a:miter lim="800000"/>
            <a:headEnd/>
            <a:tailEnd/>
          </a:ln>
        </p:spPr>
      </p:pic>
      <p:pic>
        <p:nvPicPr>
          <p:cNvPr id="123909" name="Picture 9" descr="IMG_4274-3"/>
          <p:cNvPicPr>
            <a:picLocks noChangeAspect="1" noChangeArrowheads="1"/>
          </p:cNvPicPr>
          <p:nvPr/>
        </p:nvPicPr>
        <p:blipFill>
          <a:blip r:embed="rId3"/>
          <a:srcRect/>
          <a:stretch>
            <a:fillRect/>
          </a:stretch>
        </p:blipFill>
        <p:spPr bwMode="auto">
          <a:xfrm>
            <a:off x="4763" y="4508500"/>
            <a:ext cx="9144000" cy="2349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Rectangle 8"/>
          <p:cNvSpPr>
            <a:spLocks noGrp="1" noChangeArrowheads="1"/>
          </p:cNvSpPr>
          <p:nvPr>
            <p:ph type="sldNum" sz="quarter" idx="12"/>
          </p:nvPr>
        </p:nvSpPr>
        <p:spPr>
          <a:xfrm>
            <a:off x="3581400" y="6305550"/>
            <a:ext cx="2133600" cy="476250"/>
          </a:xfrm>
        </p:spPr>
        <p:txBody>
          <a:bodyPr/>
          <a:lstStyle/>
          <a:p>
            <a:pPr algn="r">
              <a:defRPr/>
            </a:pPr>
            <a:fld id="{3F698E00-D190-437D-A2C2-DDAD21ABF2A9}" type="slidenum">
              <a:rPr lang="en-US" altLang="zh-TW">
                <a:latin typeface="Arial" pitchFamily="34" charset="0"/>
              </a:rPr>
              <a:pPr algn="r">
                <a:defRPr/>
              </a:pPr>
              <a:t>105</a:t>
            </a:fld>
            <a:endParaRPr lang="en-US" altLang="zh-TW">
              <a:latin typeface="Arial" pitchFamily="34" charset="0"/>
            </a:endParaRPr>
          </a:p>
        </p:txBody>
      </p:sp>
      <p:pic>
        <p:nvPicPr>
          <p:cNvPr id="124930" name="Picture 5" descr="2265467_092614061307_2"/>
          <p:cNvPicPr>
            <a:picLocks noChangeAspect="1" noChangeArrowheads="1"/>
          </p:cNvPicPr>
          <p:nvPr/>
        </p:nvPicPr>
        <p:blipFill>
          <a:blip r:embed="rId2"/>
          <a:srcRect/>
          <a:stretch>
            <a:fillRect/>
          </a:stretch>
        </p:blipFill>
        <p:spPr bwMode="auto">
          <a:xfrm>
            <a:off x="0" y="4221163"/>
            <a:ext cx="9144000" cy="2663825"/>
          </a:xfrm>
          <a:prstGeom prst="rect">
            <a:avLst/>
          </a:prstGeom>
          <a:noFill/>
          <a:ln w="9525">
            <a:noFill/>
            <a:miter lim="800000"/>
            <a:headEnd/>
            <a:tailEnd/>
          </a:ln>
        </p:spPr>
      </p:pic>
      <p:sp>
        <p:nvSpPr>
          <p:cNvPr id="124931" name="Rectangle 3"/>
          <p:cNvSpPr>
            <a:spLocks noGrp="1" noChangeArrowheads="1"/>
          </p:cNvSpPr>
          <p:nvPr>
            <p:ph type="body" idx="4294967295"/>
          </p:nvPr>
        </p:nvSpPr>
        <p:spPr>
          <a:xfrm>
            <a:off x="828675" y="1412875"/>
            <a:ext cx="7704138" cy="3673475"/>
          </a:xfrm>
        </p:spPr>
        <p:txBody>
          <a:bodyPr/>
          <a:lstStyle/>
          <a:p>
            <a:pPr>
              <a:spcBef>
                <a:spcPct val="30000"/>
              </a:spcBef>
              <a:buClr>
                <a:srgbClr val="FF0000"/>
              </a:buClr>
              <a:buFont typeface="Wingdings" pitchFamily="2" charset="2"/>
              <a:buChar char="Ø"/>
            </a:pPr>
            <a:r>
              <a:rPr lang="zh-TW" altLang="en-US" sz="3000" b="1" smtClean="0">
                <a:solidFill>
                  <a:srgbClr val="0000CC"/>
                </a:solidFill>
                <a:latin typeface="標楷體" pitchFamily="65" charset="-120"/>
                <a:ea typeface="標楷體" pitchFamily="65" charset="-120"/>
              </a:rPr>
              <a:t>台灣產地名稱保護制度雖僅推動數年，許多頗富盛名之地理識別標誌已逐漸受到重視，並逐漸展現相關效益，面對未來愈趨自由化的國際貿易環境與高漲的消費意識，如何善加利用並管理地理標示，將是產業永續發展關鍵與契機。 </a:t>
            </a:r>
          </a:p>
        </p:txBody>
      </p:sp>
      <p:sp>
        <p:nvSpPr>
          <p:cNvPr id="124932" name="Rectangle 3"/>
          <p:cNvSpPr>
            <a:spLocks noChangeArrowheads="1"/>
          </p:cNvSpPr>
          <p:nvPr/>
        </p:nvSpPr>
        <p:spPr bwMode="auto">
          <a:xfrm>
            <a:off x="827088" y="549275"/>
            <a:ext cx="6911975" cy="936625"/>
          </a:xfrm>
          <a:prstGeom prst="rect">
            <a:avLst/>
          </a:prstGeom>
          <a:noFill/>
          <a:ln w="9525">
            <a:noFill/>
            <a:miter lim="800000"/>
            <a:headEnd/>
            <a:tailEnd/>
          </a:ln>
        </p:spPr>
        <p:txBody>
          <a:bodyPr/>
          <a:lstStyle/>
          <a:p>
            <a:pPr marL="622300" indent="-622300" algn="ctr">
              <a:lnSpc>
                <a:spcPct val="105000"/>
              </a:lnSpc>
              <a:spcBef>
                <a:spcPct val="20000"/>
              </a:spcBef>
              <a:buClr>
                <a:schemeClr val="accent1"/>
              </a:buClr>
              <a:buFont typeface="Wingdings" pitchFamily="2" charset="2"/>
              <a:buNone/>
            </a:pPr>
            <a:r>
              <a:rPr kumimoji="0" lang="zh-TW" altLang="en-US" sz="3600" b="1">
                <a:solidFill>
                  <a:srgbClr val="0000CC"/>
                </a:solidFill>
                <a:latin typeface="標楷體" pitchFamily="65" charset="-120"/>
                <a:ea typeface="微軟正黑體" pitchFamily="34" charset="-120"/>
              </a:rPr>
              <a:t>伍、結語</a:t>
            </a:r>
            <a:r>
              <a:rPr kumimoji="0" lang="en-US" altLang="zh-TW" sz="3600" b="1">
                <a:solidFill>
                  <a:srgbClr val="0000CC"/>
                </a:solidFill>
                <a:latin typeface="標楷體" pitchFamily="65" charset="-120"/>
                <a:ea typeface="微軟正黑體" pitchFamily="34" charset="-120"/>
              </a:rPr>
              <a:t>(3/3)</a:t>
            </a:r>
          </a:p>
        </p:txBody>
      </p:sp>
      <p:pic>
        <p:nvPicPr>
          <p:cNvPr id="124933" name="Picture 4" descr="署徽"/>
          <p:cNvPicPr>
            <a:picLocks noChangeAspect="1" noChangeArrowheads="1"/>
          </p:cNvPicPr>
          <p:nvPr/>
        </p:nvPicPr>
        <p:blipFill>
          <a:blip r:embed="rId3"/>
          <a:srcRect/>
          <a:stretch>
            <a:fillRect/>
          </a:stretch>
        </p:blipFill>
        <p:spPr bwMode="auto">
          <a:xfrm>
            <a:off x="7812088" y="260350"/>
            <a:ext cx="1152525" cy="1081088"/>
          </a:xfrm>
          <a:prstGeom prst="rect">
            <a:avLst/>
          </a:prstGeom>
          <a:noFill/>
          <a:ln w="9525">
            <a:noFill/>
            <a:miter lim="800000"/>
            <a:headEnd/>
            <a:tailEnd/>
          </a:ln>
        </p:spPr>
      </p:pic>
      <p:sp>
        <p:nvSpPr>
          <p:cNvPr id="124934" name="Rectangle 6"/>
          <p:cNvSpPr>
            <a:spLocks noChangeArrowheads="1"/>
          </p:cNvSpPr>
          <p:nvPr/>
        </p:nvSpPr>
        <p:spPr bwMode="auto">
          <a:xfrm>
            <a:off x="4284663" y="6613525"/>
            <a:ext cx="4832350" cy="274638"/>
          </a:xfrm>
          <a:prstGeom prst="rect">
            <a:avLst/>
          </a:prstGeom>
          <a:noFill/>
          <a:ln w="9525">
            <a:noFill/>
            <a:miter lim="800000"/>
            <a:headEnd/>
            <a:tailEnd/>
          </a:ln>
        </p:spPr>
        <p:txBody>
          <a:bodyPr wrap="none">
            <a:spAutoFit/>
          </a:bodyPr>
          <a:lstStyle/>
          <a:p>
            <a:r>
              <a:rPr kumimoji="0" lang="zh-TW" altLang="en-US" sz="1200">
                <a:solidFill>
                  <a:schemeClr val="bg1"/>
                </a:solidFill>
                <a:latin typeface="標楷體" pitchFamily="65" charset="-120"/>
                <a:ea typeface="微軟正黑體" pitchFamily="34" charset="-120"/>
              </a:rPr>
              <a:t>圖片來源：</a:t>
            </a:r>
            <a:r>
              <a:rPr kumimoji="0" lang="en-US" altLang="zh-TW" sz="1200">
                <a:solidFill>
                  <a:schemeClr val="bg1"/>
                </a:solidFill>
                <a:latin typeface="標楷體" pitchFamily="65" charset="-120"/>
                <a:ea typeface="微軟正黑體" pitchFamily="34" charset="-120"/>
              </a:rPr>
              <a:t>http://www.nipic.com/show/1/8/f6c17aa6adbff17e.html</a:t>
            </a:r>
            <a:endParaRPr kumimoji="0" lang="zh-TW" altLang="en-US" sz="1200">
              <a:solidFill>
                <a:schemeClr val="bg1"/>
              </a:solidFill>
              <a:latin typeface="標楷體" pitchFamily="65" charset="-120"/>
              <a:ea typeface="微軟正黑體" pitchFamily="34" charset="-120"/>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p:cNvSpPr>
            <a:spLocks noGrp="1" noChangeArrowheads="1"/>
          </p:cNvSpPr>
          <p:nvPr>
            <p:ph type="sldNum" sz="quarter" idx="12"/>
          </p:nvPr>
        </p:nvSpPr>
        <p:spPr>
          <a:xfrm>
            <a:off x="3581400" y="6305550"/>
            <a:ext cx="2133600" cy="476250"/>
          </a:xfrm>
        </p:spPr>
        <p:txBody>
          <a:bodyPr/>
          <a:lstStyle/>
          <a:p>
            <a:pPr algn="r">
              <a:defRPr/>
            </a:pPr>
            <a:fld id="{8B65BA87-0CD6-47A6-961A-A7233485BC58}" type="slidenum">
              <a:rPr lang="en-US" altLang="zh-TW">
                <a:latin typeface="Arial" pitchFamily="34" charset="0"/>
              </a:rPr>
              <a:pPr algn="r">
                <a:defRPr/>
              </a:pPr>
              <a:t>106</a:t>
            </a:fld>
            <a:endParaRPr lang="en-US" altLang="zh-TW">
              <a:latin typeface="Arial" pitchFamily="34" charset="0"/>
            </a:endParaRPr>
          </a:p>
        </p:txBody>
      </p:sp>
      <p:sp>
        <p:nvSpPr>
          <p:cNvPr id="125954" name="Rectangle 3"/>
          <p:cNvSpPr>
            <a:spLocks noGrp="1" noChangeArrowheads="1"/>
          </p:cNvSpPr>
          <p:nvPr>
            <p:ph type="body" idx="1"/>
          </p:nvPr>
        </p:nvSpPr>
        <p:spPr>
          <a:xfrm>
            <a:off x="684213" y="981075"/>
            <a:ext cx="7848600" cy="5114925"/>
          </a:xfrm>
        </p:spPr>
        <p:txBody>
          <a:bodyPr/>
          <a:lstStyle/>
          <a:p>
            <a:pPr algn="ctr">
              <a:buFont typeface="Wingdings" pitchFamily="2" charset="2"/>
              <a:buNone/>
            </a:pPr>
            <a:endParaRPr lang="en-US" altLang="zh-TW" sz="4800" i="1" u="sng" smtClean="0">
              <a:solidFill>
                <a:srgbClr val="0000FF"/>
              </a:solidFill>
            </a:endParaRPr>
          </a:p>
          <a:p>
            <a:pPr algn="ctr">
              <a:buFont typeface="Wingdings" pitchFamily="2" charset="2"/>
              <a:buNone/>
            </a:pPr>
            <a:r>
              <a:rPr lang="zh-TW" altLang="en-US" sz="4800" smtClean="0">
                <a:solidFill>
                  <a:srgbClr val="0000FF"/>
                </a:solidFill>
                <a:ea typeface="標楷體" pitchFamily="65" charset="-120"/>
              </a:rPr>
              <a:t>敬請指教！</a:t>
            </a:r>
          </a:p>
        </p:txBody>
      </p:sp>
      <p:pic>
        <p:nvPicPr>
          <p:cNvPr id="125955" name="Picture 4" descr="署徽"/>
          <p:cNvPicPr>
            <a:picLocks noChangeAspect="1" noChangeArrowheads="1"/>
          </p:cNvPicPr>
          <p:nvPr/>
        </p:nvPicPr>
        <p:blipFill>
          <a:blip r:embed="rId2"/>
          <a:srcRect/>
          <a:stretch>
            <a:fillRect/>
          </a:stretch>
        </p:blipFill>
        <p:spPr bwMode="auto">
          <a:xfrm>
            <a:off x="7812088" y="260350"/>
            <a:ext cx="1152525" cy="1081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夏至">
  <a:themeElements>
    <a:clrScheme name="夏至">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夏至">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夏至">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471</TotalTime>
  <Words>3525</Words>
  <Application>Microsoft Office PowerPoint</Application>
  <PresentationFormat>如螢幕大小 (4:3)</PresentationFormat>
  <Paragraphs>266</Paragraphs>
  <Slides>106</Slides>
  <Notes>4</Notes>
  <HiddenSlides>3</HiddenSlides>
  <MMClips>0</MMClips>
  <ScaleCrop>false</ScaleCrop>
  <HeadingPairs>
    <vt:vector size="6" baseType="variant">
      <vt:variant>
        <vt:lpstr>使用字型</vt:lpstr>
      </vt:variant>
      <vt:variant>
        <vt:i4>10</vt:i4>
      </vt:variant>
      <vt:variant>
        <vt:lpstr>簡報設計範本</vt:lpstr>
      </vt:variant>
      <vt:variant>
        <vt:i4>7</vt:i4>
      </vt:variant>
      <vt:variant>
        <vt:lpstr>投影片標題</vt:lpstr>
      </vt:variant>
      <vt:variant>
        <vt:i4>106</vt:i4>
      </vt:variant>
    </vt:vector>
  </HeadingPairs>
  <TitlesOfParts>
    <vt:vector size="123" baseType="lpstr">
      <vt:lpstr>Gill Sans MT</vt:lpstr>
      <vt:lpstr>微軟正黑體</vt:lpstr>
      <vt:lpstr>Arial</vt:lpstr>
      <vt:lpstr>Wingdings 2</vt:lpstr>
      <vt:lpstr>Verdana</vt:lpstr>
      <vt:lpstr>Calibri</vt:lpstr>
      <vt:lpstr>新細明體</vt:lpstr>
      <vt:lpstr>標楷體</vt:lpstr>
      <vt:lpstr>Wingdings</vt:lpstr>
      <vt:lpstr>Times New Roman</vt:lpstr>
      <vt:lpstr>夏至</vt:lpstr>
      <vt:lpstr>夏至</vt:lpstr>
      <vt:lpstr>夏至</vt:lpstr>
      <vt:lpstr>夏至</vt:lpstr>
      <vt:lpstr>夏至</vt:lpstr>
      <vt:lpstr>夏至</vt:lpstr>
      <vt:lpstr>夏至</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lpstr>投影片 18</vt:lpstr>
      <vt:lpstr>投影片 19</vt:lpstr>
      <vt:lpstr>投影片 20</vt:lpstr>
      <vt:lpstr>投影片 21</vt:lpstr>
      <vt:lpstr>投影片 22</vt:lpstr>
      <vt:lpstr>投影片 23</vt:lpstr>
      <vt:lpstr>投影片 24</vt:lpstr>
      <vt:lpstr>投影片 25</vt:lpstr>
      <vt:lpstr>投影片 26</vt:lpstr>
      <vt:lpstr>投影片 27</vt:lpstr>
      <vt:lpstr>投影片 28</vt:lpstr>
      <vt:lpstr>投影片 29</vt:lpstr>
      <vt:lpstr>投影片 30</vt:lpstr>
      <vt:lpstr>投影片 31</vt:lpstr>
      <vt:lpstr>投影片 32</vt:lpstr>
      <vt:lpstr>投影片 33</vt:lpstr>
      <vt:lpstr>投影片 34</vt:lpstr>
      <vt:lpstr>投影片 35</vt:lpstr>
      <vt:lpstr>投影片 36</vt:lpstr>
      <vt:lpstr>投影片 37</vt:lpstr>
      <vt:lpstr>投影片 38</vt:lpstr>
      <vt:lpstr>投影片 39</vt:lpstr>
      <vt:lpstr>投影片 40</vt:lpstr>
      <vt:lpstr>投影片 41</vt:lpstr>
      <vt:lpstr>投影片 42</vt:lpstr>
      <vt:lpstr>投影片 43</vt:lpstr>
      <vt:lpstr>投影片 44</vt:lpstr>
      <vt:lpstr>投影片 45</vt:lpstr>
      <vt:lpstr>投影片 46</vt:lpstr>
      <vt:lpstr>投影片 47</vt:lpstr>
      <vt:lpstr>投影片 48</vt:lpstr>
      <vt:lpstr>投影片 49</vt:lpstr>
      <vt:lpstr>投影片 50</vt:lpstr>
      <vt:lpstr>◎溯源餐廳 ◎企業形象提升 ◎設置產銷履歷專櫃或拍賣專區 ◎消費信心提升  ◎食農教育  </vt:lpstr>
      <vt:lpstr>投影片 52</vt:lpstr>
      <vt:lpstr>投影片 53</vt:lpstr>
      <vt:lpstr>產銷履歷推廣—溯源餐廳</vt:lpstr>
      <vt:lpstr>投影片 55</vt:lpstr>
      <vt:lpstr>投影片 56</vt:lpstr>
      <vt:lpstr>投影片 57</vt:lpstr>
      <vt:lpstr>投影片 58</vt:lpstr>
      <vt:lpstr>投影片 59</vt:lpstr>
      <vt:lpstr>投影片 60</vt:lpstr>
      <vt:lpstr>投影片 61</vt:lpstr>
      <vt:lpstr>投影片 62</vt:lpstr>
      <vt:lpstr>投影片 63</vt:lpstr>
      <vt:lpstr>投影片 64</vt:lpstr>
      <vt:lpstr>投影片 65</vt:lpstr>
      <vt:lpstr>投影片 66</vt:lpstr>
      <vt:lpstr>投影片 67</vt:lpstr>
      <vt:lpstr>投影片 68</vt:lpstr>
      <vt:lpstr>投影片 69</vt:lpstr>
      <vt:lpstr>產銷履歷哪裡好?</vt:lpstr>
      <vt:lpstr>產銷履歷哪裡好?</vt:lpstr>
      <vt:lpstr>產銷履歷哪裡好?</vt:lpstr>
      <vt:lpstr>產銷履歷哪裡好?</vt:lpstr>
      <vt:lpstr>產銷履歷農產品宣傳實例</vt:lpstr>
      <vt:lpstr>投影片 75</vt:lpstr>
      <vt:lpstr>投影片 76</vt:lpstr>
      <vt:lpstr>投影片 77</vt:lpstr>
      <vt:lpstr>投影片 78</vt:lpstr>
      <vt:lpstr>投影片 79</vt:lpstr>
      <vt:lpstr>投影片 80</vt:lpstr>
      <vt:lpstr>投影片 81</vt:lpstr>
      <vt:lpstr>投影片 82</vt:lpstr>
      <vt:lpstr>投影片 83</vt:lpstr>
      <vt:lpstr>投影片 84</vt:lpstr>
      <vt:lpstr>投影片 85</vt:lpstr>
      <vt:lpstr>投影片 86</vt:lpstr>
      <vt:lpstr>投影片 87</vt:lpstr>
      <vt:lpstr>投影片 88</vt:lpstr>
      <vt:lpstr>投影片 89</vt:lpstr>
      <vt:lpstr>投影片 90</vt:lpstr>
      <vt:lpstr>投影片 91</vt:lpstr>
      <vt:lpstr>投影片 92</vt:lpstr>
      <vt:lpstr>投影片 93</vt:lpstr>
      <vt:lpstr>投影片 94</vt:lpstr>
      <vt:lpstr>投影片 95</vt:lpstr>
      <vt:lpstr>投影片 96</vt:lpstr>
      <vt:lpstr>投影片 97</vt:lpstr>
      <vt:lpstr>投影片 98</vt:lpstr>
      <vt:lpstr>投影片 99</vt:lpstr>
      <vt:lpstr>投影片 100</vt:lpstr>
      <vt:lpstr>投影片 101</vt:lpstr>
      <vt:lpstr>投影片 102</vt:lpstr>
      <vt:lpstr>投影片 103</vt:lpstr>
      <vt:lpstr>投影片 104</vt:lpstr>
      <vt:lpstr>投影片 105</vt:lpstr>
      <vt:lpstr>投影片 106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susu.chao5602</dc:creator>
  <cp:lastModifiedBy>User</cp:lastModifiedBy>
  <cp:revision>31</cp:revision>
  <dcterms:created xsi:type="dcterms:W3CDTF">2017-08-23T03:01:03Z</dcterms:created>
  <dcterms:modified xsi:type="dcterms:W3CDTF">2017-09-22T02:15:42Z</dcterms:modified>
</cp:coreProperties>
</file>